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3"/>
  </p:notesMasterIdLst>
  <p:sldIdLst>
    <p:sldId id="405" r:id="rId2"/>
    <p:sldId id="257" r:id="rId3"/>
    <p:sldId id="403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66" r:id="rId77"/>
    <p:sldId id="367" r:id="rId78"/>
    <p:sldId id="368" r:id="rId79"/>
    <p:sldId id="369" r:id="rId80"/>
    <p:sldId id="370" r:id="rId81"/>
    <p:sldId id="371" r:id="rId82"/>
    <p:sldId id="372" r:id="rId83"/>
    <p:sldId id="373" r:id="rId84"/>
    <p:sldId id="374" r:id="rId85"/>
    <p:sldId id="375" r:id="rId86"/>
    <p:sldId id="376" r:id="rId87"/>
    <p:sldId id="377" r:id="rId88"/>
    <p:sldId id="404" r:id="rId89"/>
    <p:sldId id="379" r:id="rId90"/>
    <p:sldId id="380" r:id="rId91"/>
    <p:sldId id="381" r:id="rId92"/>
    <p:sldId id="382" r:id="rId93"/>
    <p:sldId id="383" r:id="rId94"/>
    <p:sldId id="384" r:id="rId95"/>
    <p:sldId id="385" r:id="rId96"/>
    <p:sldId id="386" r:id="rId97"/>
    <p:sldId id="387" r:id="rId98"/>
    <p:sldId id="388" r:id="rId99"/>
    <p:sldId id="389" r:id="rId100"/>
    <p:sldId id="390" r:id="rId101"/>
    <p:sldId id="391" r:id="rId102"/>
    <p:sldId id="393" r:id="rId103"/>
    <p:sldId id="394" r:id="rId104"/>
    <p:sldId id="395" r:id="rId105"/>
    <p:sldId id="396" r:id="rId106"/>
    <p:sldId id="397" r:id="rId107"/>
    <p:sldId id="398" r:id="rId108"/>
    <p:sldId id="399" r:id="rId109"/>
    <p:sldId id="400" r:id="rId110"/>
    <p:sldId id="401" r:id="rId111"/>
    <p:sldId id="402" r:id="rId112"/>
  </p:sldIdLst>
  <p:sldSz cx="9753600" cy="13004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7339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17339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17339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17339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17339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17339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17339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17339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17339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12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94" autoAdjust="0"/>
    <p:restoredTop sz="95882" autoAdjust="0"/>
  </p:normalViewPr>
  <p:slideViewPr>
    <p:cSldViewPr snapToGrid="0">
      <p:cViewPr>
        <p:scale>
          <a:sx n="66" d="100"/>
          <a:sy n="66" d="100"/>
        </p:scale>
        <p:origin x="2268" y="-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733973" latinLnBrk="0">
      <a:defRPr sz="2000">
        <a:latin typeface="+mj-lt"/>
        <a:ea typeface="+mj-ea"/>
        <a:cs typeface="+mj-cs"/>
        <a:sym typeface="맑은 고딕"/>
      </a:defRPr>
    </a:lvl1pPr>
    <a:lvl2pPr indent="228600" defTabSz="1733973" latinLnBrk="0">
      <a:defRPr sz="2000">
        <a:latin typeface="+mj-lt"/>
        <a:ea typeface="+mj-ea"/>
        <a:cs typeface="+mj-cs"/>
        <a:sym typeface="맑은 고딕"/>
      </a:defRPr>
    </a:lvl2pPr>
    <a:lvl3pPr indent="457200" defTabSz="1733973" latinLnBrk="0">
      <a:defRPr sz="2000">
        <a:latin typeface="+mj-lt"/>
        <a:ea typeface="+mj-ea"/>
        <a:cs typeface="+mj-cs"/>
        <a:sym typeface="맑은 고딕"/>
      </a:defRPr>
    </a:lvl3pPr>
    <a:lvl4pPr indent="685800" defTabSz="1733973" latinLnBrk="0">
      <a:defRPr sz="2000">
        <a:latin typeface="+mj-lt"/>
        <a:ea typeface="+mj-ea"/>
        <a:cs typeface="+mj-cs"/>
        <a:sym typeface="맑은 고딕"/>
      </a:defRPr>
    </a:lvl4pPr>
    <a:lvl5pPr indent="914400" defTabSz="1733973" latinLnBrk="0">
      <a:defRPr sz="2000">
        <a:latin typeface="+mj-lt"/>
        <a:ea typeface="+mj-ea"/>
        <a:cs typeface="+mj-cs"/>
        <a:sym typeface="맑은 고딕"/>
      </a:defRPr>
    </a:lvl5pPr>
    <a:lvl6pPr indent="1143000" defTabSz="1733973" latinLnBrk="0">
      <a:defRPr sz="2000">
        <a:latin typeface="+mj-lt"/>
        <a:ea typeface="+mj-ea"/>
        <a:cs typeface="+mj-cs"/>
        <a:sym typeface="맑은 고딕"/>
      </a:defRPr>
    </a:lvl6pPr>
    <a:lvl7pPr indent="1371600" defTabSz="1733973" latinLnBrk="0">
      <a:defRPr sz="2000">
        <a:latin typeface="+mj-lt"/>
        <a:ea typeface="+mj-ea"/>
        <a:cs typeface="+mj-cs"/>
        <a:sym typeface="맑은 고딕"/>
      </a:defRPr>
    </a:lvl7pPr>
    <a:lvl8pPr indent="1600200" defTabSz="1733973" latinLnBrk="0">
      <a:defRPr sz="2000">
        <a:latin typeface="+mj-lt"/>
        <a:ea typeface="+mj-ea"/>
        <a:cs typeface="+mj-cs"/>
        <a:sym typeface="맑은 고딕"/>
      </a:defRPr>
    </a:lvl8pPr>
    <a:lvl9pPr indent="1828800" defTabSz="1733973" latinLnBrk="0">
      <a:defRPr sz="2000">
        <a:latin typeface="+mj-lt"/>
        <a:ea typeface="+mj-ea"/>
        <a:cs typeface="+mj-cs"/>
        <a:sym typeface="맑은 고딕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/>
          <p:nvPr/>
        </p:nvSpPr>
        <p:spPr>
          <a:xfrm>
            <a:off x="-14624" y="-7159"/>
            <a:ext cx="9782848" cy="78977"/>
          </a:xfrm>
          <a:prstGeom prst="rect">
            <a:avLst/>
          </a:prstGeom>
          <a:solidFill>
            <a:srgbClr val="19279A"/>
          </a:solidFill>
          <a:ln w="12700">
            <a:miter lim="400000"/>
          </a:ln>
        </p:spPr>
        <p:txBody>
          <a:bodyPr lIns="15429" tIns="15429" rIns="15429" bIns="1542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pic>
        <p:nvPicPr>
          <p:cNvPr id="12" name="Samsung_Logo_Wordmark_RGB.png" descr="Samsung_Logo_Wordmark_RG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057" y="387838"/>
            <a:ext cx="1431256" cy="219221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5219371" y="7322551"/>
            <a:ext cx="326084" cy="335659"/>
          </a:xfrm>
          <a:prstGeom prst="rect">
            <a:avLst/>
          </a:prstGeom>
        </p:spPr>
        <p:txBody>
          <a:bodyPr lIns="15429" tIns="15429" rIns="15429" bIns="15429" anchor="ctr"/>
          <a:lstStyle>
            <a:lvl1pPr algn="r" defTabSz="1733973">
              <a:defRPr sz="20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/>
          <p:nvPr/>
        </p:nvSpPr>
        <p:spPr>
          <a:xfrm>
            <a:off x="-14624" y="-7159"/>
            <a:ext cx="9782848" cy="7897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5429" tIns="15429" rIns="15429" bIns="1542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2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5219371" y="7322551"/>
            <a:ext cx="326084" cy="335659"/>
          </a:xfrm>
          <a:prstGeom prst="rect">
            <a:avLst/>
          </a:prstGeom>
        </p:spPr>
        <p:txBody>
          <a:bodyPr lIns="15429" tIns="15429" rIns="15429" bIns="15429" anchor="ctr"/>
          <a:lstStyle>
            <a:lvl1pPr algn="r" defTabSz="1733973">
              <a:defRPr sz="20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9" name="본문 첫 번째 줄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텍스트"/>
          <p:cNvSpPr txBox="1">
            <a:spLocks noGrp="1"/>
          </p:cNvSpPr>
          <p:nvPr>
            <p:ph type="title"/>
          </p:nvPr>
        </p:nvSpPr>
        <p:spPr>
          <a:xfrm>
            <a:off x="1179319" y="4213911"/>
            <a:ext cx="7394962" cy="2333364"/>
          </a:xfrm>
          <a:prstGeom prst="rect">
            <a:avLst/>
          </a:prstGeom>
        </p:spPr>
        <p:txBody>
          <a:bodyPr anchor="b"/>
          <a:lstStyle/>
          <a:p>
            <a:r>
              <a:t>제목 텍스트</a:t>
            </a:r>
          </a:p>
        </p:txBody>
      </p:sp>
      <p:sp>
        <p:nvSpPr>
          <p:cNvPr id="3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179319" y="6619068"/>
            <a:ext cx="7394962" cy="79873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600"/>
            </a:lvl1pPr>
            <a:lvl2pPr marL="0" indent="0" algn="ctr">
              <a:spcBef>
                <a:spcPts val="0"/>
              </a:spcBef>
              <a:buSzTx/>
              <a:buNone/>
              <a:defRPr sz="4600"/>
            </a:lvl2pPr>
            <a:lvl3pPr marL="0" indent="0" algn="ctr">
              <a:spcBef>
                <a:spcPts val="0"/>
              </a:spcBef>
              <a:buSzTx/>
              <a:buNone/>
              <a:defRPr sz="4600"/>
            </a:lvl3pPr>
            <a:lvl4pPr marL="0" indent="0" algn="ctr">
              <a:spcBef>
                <a:spcPts val="0"/>
              </a:spcBef>
              <a:buSzTx/>
              <a:buNone/>
              <a:defRPr sz="4600"/>
            </a:lvl4pPr>
            <a:lvl5pPr marL="0" indent="0" algn="ctr">
              <a:spcBef>
                <a:spcPts val="0"/>
              </a:spcBef>
              <a:buSzTx/>
              <a:buNone/>
              <a:defRPr sz="4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8"/>
          <p:cNvSpPr/>
          <p:nvPr/>
        </p:nvSpPr>
        <p:spPr>
          <a:xfrm>
            <a:off x="-14624" y="-7159"/>
            <a:ext cx="9782848" cy="7897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5429" tIns="15429" rIns="15429" bIns="1542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4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5219371" y="7322551"/>
            <a:ext cx="326084" cy="335659"/>
          </a:xfrm>
          <a:prstGeom prst="rect">
            <a:avLst/>
          </a:prstGeom>
        </p:spPr>
        <p:txBody>
          <a:bodyPr lIns="15429" tIns="15429" rIns="15429" bIns="15429" anchor="ctr"/>
          <a:lstStyle>
            <a:lvl1pPr algn="r" defTabSz="1733973">
              <a:defRPr sz="20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5" name="본문 첫 번째 줄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제목 텍스트"/>
          <p:cNvSpPr txBox="1">
            <a:spLocks noGrp="1"/>
          </p:cNvSpPr>
          <p:nvPr>
            <p:ph type="title"/>
          </p:nvPr>
        </p:nvSpPr>
        <p:spPr>
          <a:xfrm>
            <a:off x="1179319" y="4213911"/>
            <a:ext cx="7394962" cy="2333364"/>
          </a:xfrm>
          <a:prstGeom prst="rect">
            <a:avLst/>
          </a:prstGeom>
        </p:spPr>
        <p:txBody>
          <a:bodyPr anchor="b"/>
          <a:lstStyle/>
          <a:p>
            <a:r>
              <a:t>제목 텍스트</a:t>
            </a:r>
          </a:p>
        </p:txBody>
      </p:sp>
      <p:sp>
        <p:nvSpPr>
          <p:cNvPr id="6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179319" y="6619068"/>
            <a:ext cx="7394962" cy="79873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600"/>
            </a:lvl1pPr>
            <a:lvl2pPr marL="0" indent="0" algn="ctr">
              <a:spcBef>
                <a:spcPts val="0"/>
              </a:spcBef>
              <a:buSzTx/>
              <a:buNone/>
              <a:defRPr sz="4600"/>
            </a:lvl2pPr>
            <a:lvl3pPr marL="0" indent="0" algn="ctr">
              <a:spcBef>
                <a:spcPts val="0"/>
              </a:spcBef>
              <a:buSzTx/>
              <a:buNone/>
              <a:defRPr sz="4600"/>
            </a:lvl3pPr>
            <a:lvl4pPr marL="0" indent="0" algn="ctr">
              <a:spcBef>
                <a:spcPts val="0"/>
              </a:spcBef>
              <a:buSzTx/>
              <a:buNone/>
              <a:defRPr sz="4600"/>
            </a:lvl4pPr>
            <a:lvl5pPr marL="0" indent="0" algn="ctr">
              <a:spcBef>
                <a:spcPts val="0"/>
              </a:spcBef>
              <a:buSzTx/>
              <a:buNone/>
              <a:defRPr sz="4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954957" y="3235693"/>
            <a:ext cx="7843688" cy="152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897" tIns="35897" rIns="35897" bIns="35897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954957" y="4886995"/>
            <a:ext cx="7843688" cy="4442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897" tIns="35897" rIns="35897" bIns="35897" anchor="ctr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4705058" y="9625514"/>
            <a:ext cx="338698" cy="344564"/>
          </a:xfrm>
          <a:prstGeom prst="rect">
            <a:avLst/>
          </a:prstGeom>
          <a:ln w="12700">
            <a:miter lim="400000"/>
          </a:ln>
        </p:spPr>
        <p:txBody>
          <a:bodyPr wrap="none" lIns="35897" tIns="35897" rIns="35897" bIns="35897">
            <a:spAutoFit/>
          </a:bodyPr>
          <a:lstStyle>
            <a:lvl1pPr algn="ctr" defTabSz="778932"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med"/>
  <p:txStyles>
    <p:titleStyle>
      <a:lvl1pPr marL="0" marR="0" indent="0" algn="ctr" defTabSz="7789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4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7789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4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7789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4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7789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4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7789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4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7789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4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7789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4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7789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4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7789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4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555625" marR="0" indent="-555625" algn="l" defTabSz="77893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145000"/>
        <a:buFontTx/>
        <a:buChar char="•"/>
        <a:tabLst/>
        <a:defRPr sz="40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00125" marR="0" indent="-555625" algn="l" defTabSz="77893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145000"/>
        <a:buFontTx/>
        <a:buChar char="•"/>
        <a:tabLst/>
        <a:defRPr sz="40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444625" marR="0" indent="-555625" algn="l" defTabSz="77893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145000"/>
        <a:buFontTx/>
        <a:buChar char="•"/>
        <a:tabLst/>
        <a:defRPr sz="40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889125" marR="0" indent="-555625" algn="l" defTabSz="77893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145000"/>
        <a:buFontTx/>
        <a:buChar char="•"/>
        <a:tabLst/>
        <a:defRPr sz="40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33625" marR="0" indent="-555625" algn="l" defTabSz="77893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145000"/>
        <a:buFontTx/>
        <a:buChar char="•"/>
        <a:tabLst/>
        <a:defRPr sz="40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778125" marR="0" indent="-555625" algn="l" defTabSz="77893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145000"/>
        <a:buFontTx/>
        <a:buChar char="•"/>
        <a:tabLst/>
        <a:defRPr sz="40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22625" marR="0" indent="-555625" algn="l" defTabSz="77893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145000"/>
        <a:buFontTx/>
        <a:buChar char="•"/>
        <a:tabLst/>
        <a:defRPr sz="40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667125" marR="0" indent="-555625" algn="l" defTabSz="77893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145000"/>
        <a:buFontTx/>
        <a:buChar char="•"/>
        <a:tabLst/>
        <a:defRPr sz="40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11625" marR="0" indent="-555625" algn="l" defTabSz="77893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145000"/>
        <a:buFontTx/>
        <a:buChar char="•"/>
        <a:tabLst/>
        <a:defRPr sz="40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7789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7789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7789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7789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7789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7789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7789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7789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7789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0.png"/><Relationship Id="rId4" Type="http://schemas.openxmlformats.org/officeDocument/2006/relationships/image" Target="../media/image11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7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8.png"/><Relationship Id="rId4" Type="http://schemas.openxmlformats.org/officeDocument/2006/relationships/image" Target="../media/image10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FE98B-0E6E-D0E2-A90F-70C2F1747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48">
            <a:extLst>
              <a:ext uri="{FF2B5EF4-FFF2-40B4-BE49-F238E27FC236}">
                <a16:creationId xmlns:a16="http://schemas.microsoft.com/office/drawing/2014/main" id="{BA187A75-D06F-16BB-FFA6-AB029FA34721}"/>
              </a:ext>
            </a:extLst>
          </p:cNvPr>
          <p:cNvSpPr txBox="1"/>
          <p:nvPr/>
        </p:nvSpPr>
        <p:spPr>
          <a:xfrm>
            <a:off x="1211820" y="5404877"/>
            <a:ext cx="7616871" cy="956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75358">
              <a:lnSpc>
                <a:spcPct val="120000"/>
              </a:lnSpc>
              <a:defRPr sz="3600" b="1">
                <a:latin typeface="SamsungSharpSans-Bold"/>
                <a:ea typeface="SamsungSharpSans-Bold"/>
                <a:cs typeface="SamsungSharpSans-Bold"/>
                <a:sym typeface="SamsungSharpSans-Bold"/>
              </a:defRPr>
            </a:pPr>
            <a:r>
              <a:t>P3</a:t>
            </a:r>
          </a:p>
          <a:p>
            <a:pPr defTabSz="975358">
              <a:lnSpc>
                <a:spcPct val="120000"/>
              </a:lnSpc>
              <a:defRPr sz="2000">
                <a:solidFill>
                  <a:srgbClr val="535353"/>
                </a:solidFill>
                <a:latin typeface="SamsungSharpSans-Bold"/>
                <a:ea typeface="SamsungSharpSans-Bold"/>
                <a:cs typeface="SamsungSharpSans-Bold"/>
                <a:sym typeface="SamsungSharpSans-Bold"/>
              </a:defRPr>
            </a:pPr>
            <a:r>
              <a:rPr dirty="0"/>
              <a:t>Tagging Guide</a:t>
            </a:r>
          </a:p>
        </p:txBody>
      </p:sp>
    </p:spTree>
    <p:extLst>
      <p:ext uri="{BB962C8B-B14F-4D97-AF65-F5344CB8AC3E}">
        <p14:creationId xmlns:p14="http://schemas.microsoft.com/office/powerpoint/2010/main" val="861456813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그림 3" descr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2" y="777875"/>
            <a:ext cx="5890251" cy="3125303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15862" y="13272613"/>
            <a:ext cx="228218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231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232" name="표"/>
          <p:cNvGraphicFramePr/>
          <p:nvPr/>
        </p:nvGraphicFramePr>
        <p:xfrm>
          <a:off x="6351246" y="1025356"/>
          <a:ext cx="3310445" cy="1524837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영상 Play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영상 Pause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해당 캐러셀로 이동 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3" name="표 62"/>
          <p:cNvGraphicFramePr/>
          <p:nvPr/>
        </p:nvGraphicFramePr>
        <p:xfrm>
          <a:off x="318462" y="5785815"/>
          <a:ext cx="8698338" cy="303873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8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9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Play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data-omni="galaxy-s25-ultra:features:highlights^battery:movi-play:main-movie"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ga-la="galaxy-s25-ultra:features:highlights^battery:movi-play:main-movie"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Pause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data-omni="galaxy-s25-ultra:features:highlights^battery:movi-pause:main-movie"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ga-la="galaxy-s25-ultra:features:highlights^battery:movi-pause:main-movie"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Carousel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microsite_gallery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data-omni="galaxy-s25-ultra:features:highlights:sldr-dots:4"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ga-ca="gallery" ga-ac="feature gallery" ga-la="galaxy-s25-ultra:features:highlights:sldr-dots:4"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34" name="Common"/>
          <p:cNvSpPr txBox="1"/>
          <p:nvPr/>
        </p:nvSpPr>
        <p:spPr>
          <a:xfrm>
            <a:off x="232209" y="411277"/>
            <a:ext cx="2708344" cy="40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Features-Highlights (4/4)</a:t>
            </a:r>
          </a:p>
        </p:txBody>
      </p:sp>
      <p:grpSp>
        <p:nvGrpSpPr>
          <p:cNvPr id="237" name="타원 6"/>
          <p:cNvGrpSpPr/>
          <p:nvPr/>
        </p:nvGrpSpPr>
        <p:grpSpPr>
          <a:xfrm>
            <a:off x="4209908" y="3137823"/>
            <a:ext cx="302401" cy="302401"/>
            <a:chOff x="0" y="0"/>
            <a:chExt cx="302400" cy="302400"/>
          </a:xfrm>
        </p:grpSpPr>
        <p:sp>
          <p:nvSpPr>
            <p:cNvPr id="235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36" name="2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238" name="직사각형 35"/>
          <p:cNvSpPr/>
          <p:nvPr/>
        </p:nvSpPr>
        <p:spPr>
          <a:xfrm>
            <a:off x="4543330" y="3130469"/>
            <a:ext cx="248604" cy="28575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pic>
        <p:nvPicPr>
          <p:cNvPr id="239" name="그림 9" descr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629" y="2765613"/>
            <a:ext cx="270305" cy="2857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2" name="타원 18"/>
          <p:cNvGrpSpPr/>
          <p:nvPr/>
        </p:nvGrpSpPr>
        <p:grpSpPr>
          <a:xfrm>
            <a:off x="4209908" y="2785152"/>
            <a:ext cx="302401" cy="302401"/>
            <a:chOff x="0" y="0"/>
            <a:chExt cx="302400" cy="302400"/>
          </a:xfrm>
        </p:grpSpPr>
        <p:sp>
          <p:nvSpPr>
            <p:cNvPr id="240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41" name="1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243" name="직사각형 35"/>
          <p:cNvSpPr/>
          <p:nvPr/>
        </p:nvSpPr>
        <p:spPr>
          <a:xfrm>
            <a:off x="4543330" y="2777799"/>
            <a:ext cx="248604" cy="28575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246" name="타원 14"/>
          <p:cNvGrpSpPr/>
          <p:nvPr/>
        </p:nvGrpSpPr>
        <p:grpSpPr>
          <a:xfrm>
            <a:off x="3523136" y="3436272"/>
            <a:ext cx="302401" cy="302401"/>
            <a:chOff x="0" y="0"/>
            <a:chExt cx="302400" cy="302400"/>
          </a:xfrm>
        </p:grpSpPr>
        <p:sp>
          <p:nvSpPr>
            <p:cNvPr id="244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45" name="3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247" name="직사각형 35"/>
          <p:cNvSpPr/>
          <p:nvPr/>
        </p:nvSpPr>
        <p:spPr>
          <a:xfrm>
            <a:off x="3856559" y="3428918"/>
            <a:ext cx="1069922" cy="30240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" name="그림 3" descr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2" y="1121825"/>
            <a:ext cx="3078387" cy="6156772"/>
          </a:xfrm>
          <a:prstGeom prst="rect">
            <a:avLst/>
          </a:prstGeom>
          <a:ln w="12700">
            <a:miter lim="400000"/>
          </a:ln>
        </p:spPr>
      </p:pic>
      <p:sp>
        <p:nvSpPr>
          <p:cNvPr id="2253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54" name="Common"/>
          <p:cNvSpPr txBox="1"/>
          <p:nvPr/>
        </p:nvSpPr>
        <p:spPr>
          <a:xfrm>
            <a:off x="232208" y="396764"/>
            <a:ext cx="1738268" cy="40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Upgrade - Main</a:t>
            </a:r>
          </a:p>
        </p:txBody>
      </p:sp>
      <p:grpSp>
        <p:nvGrpSpPr>
          <p:cNvPr id="2257" name="타원 5"/>
          <p:cNvGrpSpPr/>
          <p:nvPr/>
        </p:nvGrpSpPr>
        <p:grpSpPr>
          <a:xfrm>
            <a:off x="1990544" y="819424"/>
            <a:ext cx="302401" cy="302401"/>
            <a:chOff x="0" y="0"/>
            <a:chExt cx="302400" cy="302400"/>
          </a:xfrm>
        </p:grpSpPr>
        <p:sp>
          <p:nvSpPr>
            <p:cNvPr id="2255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256" name="1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2258" name="그림 10" descr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572" y="6028602"/>
            <a:ext cx="293506" cy="302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61" name="타원 14"/>
          <p:cNvGrpSpPr/>
          <p:nvPr/>
        </p:nvGrpSpPr>
        <p:grpSpPr>
          <a:xfrm>
            <a:off x="2510677" y="5624617"/>
            <a:ext cx="302401" cy="302401"/>
            <a:chOff x="0" y="0"/>
            <a:chExt cx="302400" cy="302400"/>
          </a:xfrm>
        </p:grpSpPr>
        <p:sp>
          <p:nvSpPr>
            <p:cNvPr id="2259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260" name="2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2264" name="타원 16"/>
          <p:cNvGrpSpPr/>
          <p:nvPr/>
        </p:nvGrpSpPr>
        <p:grpSpPr>
          <a:xfrm>
            <a:off x="2893990" y="5629962"/>
            <a:ext cx="302401" cy="302401"/>
            <a:chOff x="0" y="0"/>
            <a:chExt cx="302400" cy="302400"/>
          </a:xfrm>
        </p:grpSpPr>
        <p:sp>
          <p:nvSpPr>
            <p:cNvPr id="2262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263" name="3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2267" name="타원 17"/>
          <p:cNvGrpSpPr/>
          <p:nvPr/>
        </p:nvGrpSpPr>
        <p:grpSpPr>
          <a:xfrm>
            <a:off x="994167" y="6502399"/>
            <a:ext cx="302401" cy="302402"/>
            <a:chOff x="0" y="0"/>
            <a:chExt cx="302400" cy="302400"/>
          </a:xfrm>
        </p:grpSpPr>
        <p:sp>
          <p:nvSpPr>
            <p:cNvPr id="2265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266" name="4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2270" name="타원 20"/>
          <p:cNvGrpSpPr/>
          <p:nvPr/>
        </p:nvGrpSpPr>
        <p:grpSpPr>
          <a:xfrm>
            <a:off x="1798675" y="6498625"/>
            <a:ext cx="302401" cy="302401"/>
            <a:chOff x="0" y="0"/>
            <a:chExt cx="302400" cy="302400"/>
          </a:xfrm>
        </p:grpSpPr>
        <p:sp>
          <p:nvSpPr>
            <p:cNvPr id="2268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269" name="5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5</a:t>
              </a:r>
            </a:p>
          </p:txBody>
        </p:sp>
      </p:grpSp>
      <p:graphicFrame>
        <p:nvGraphicFramePr>
          <p:cNvPr id="2271" name="표 62"/>
          <p:cNvGraphicFramePr/>
          <p:nvPr/>
        </p:nvGraphicFramePr>
        <p:xfrm>
          <a:off x="302696" y="7190989"/>
          <a:ext cx="9343229" cy="573241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8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tab - Performance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data-omni="galaxy-s25-ultra:compare:upgrade:slct:performance"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ga-la="galaxy-s25-ultra:compare:upgrade:slct:performance"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play –  Display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data-omni="galaxy-s25-ultra:compare:upgrade^performance^display:movi-play:main-movie"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ga-ca="content click" ga-ac="feature" ga-la="galaxy-s25-ultra:compare:upgrade^performance^display:movi-play:main-movie"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pause –  Display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data-omni-type="microsite_contentinter" data-omni="galaxy-s25-ultra:compare:upgrade^performance^display:movi-pause:main-movie"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ga-ca="content click" ga-ac="feature" ga-la="galaxy-s25-ultra:compare:upgrade^performance^display:movi-pause:main-movie"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dot – AP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data-omni="galaxy-s25-ultra:compare:upgrade^ap:sldr-dots:$"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ga-la="galaxy-s25-ultra:compare:upgrade^ap:sldr-dots:$"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dot – Battery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data-omni="galaxy-s25-ultra:compare:upgrade^battery:sldr-dots:$"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ga-la="galaxy-s25-ultra:compare:upgrade^battery:sldr-dots:$"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dot – Display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microsite_gallery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data-omni="galaxy-s25-ultra:compare:upgrade^display:sldr-dots:$"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ga-la="galaxy-s25-ultra:compare:upgrade^display:sldr-dots:$"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2272" name="직사각형 18"/>
          <p:cNvSpPr/>
          <p:nvPr/>
        </p:nvSpPr>
        <p:spPr>
          <a:xfrm>
            <a:off x="5346700" y="866295"/>
            <a:ext cx="571500" cy="20865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 algn="ctr">
              <a:defRPr sz="12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CASE</a:t>
            </a:r>
          </a:p>
        </p:txBody>
      </p:sp>
      <p:pic>
        <p:nvPicPr>
          <p:cNvPr id="2273" name="그림 12" descr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735" y="6932754"/>
            <a:ext cx="2940242" cy="13109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76" name="타원 23"/>
          <p:cNvGrpSpPr/>
          <p:nvPr/>
        </p:nvGrpSpPr>
        <p:grpSpPr>
          <a:xfrm>
            <a:off x="2571275" y="6498625"/>
            <a:ext cx="302401" cy="302401"/>
            <a:chOff x="0" y="0"/>
            <a:chExt cx="302400" cy="302400"/>
          </a:xfrm>
        </p:grpSpPr>
        <p:sp>
          <p:nvSpPr>
            <p:cNvPr id="2274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275" name="6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6</a:t>
              </a:r>
            </a:p>
          </p:txBody>
        </p:sp>
      </p:grpSp>
      <p:sp>
        <p:nvSpPr>
          <p:cNvPr id="2277" name="직사각형 21"/>
          <p:cNvSpPr/>
          <p:nvPr/>
        </p:nvSpPr>
        <p:spPr>
          <a:xfrm>
            <a:off x="5346699" y="1155870"/>
            <a:ext cx="3078387" cy="5236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5429" tIns="15429" rIns="15429" bIns="15429" anchor="ctr">
            <a:spAutoFit/>
          </a:bodyPr>
          <a:lstStyle>
            <a:lvl1pPr>
              <a:defRPr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rPr dirty="0"/>
              <a:t>B,Q to S24 FE</a:t>
            </a:r>
          </a:p>
        </p:txBody>
      </p:sp>
      <p:sp>
        <p:nvSpPr>
          <p:cNvPr id="2278" name="직사각형 19"/>
          <p:cNvSpPr/>
          <p:nvPr/>
        </p:nvSpPr>
        <p:spPr>
          <a:xfrm>
            <a:off x="5346700" y="1705624"/>
            <a:ext cx="2311400" cy="4712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>
              <a:defRPr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S to S24 FE</a:t>
            </a:r>
          </a:p>
        </p:txBody>
      </p:sp>
      <p:pic>
        <p:nvPicPr>
          <p:cNvPr id="2279" name="그림 6" descr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2866" y="6051155"/>
            <a:ext cx="262097" cy="24244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280" name="표"/>
          <p:cNvGraphicFramePr/>
          <p:nvPr/>
        </p:nvGraphicFramePr>
        <p:xfrm>
          <a:off x="5346700" y="2368340"/>
          <a:ext cx="3310445" cy="302400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탭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영상 재생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영상 멈춤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첫번째 캐러셀로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두번째 캐러셀로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6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클릭시 세번째 캐러셀로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2" name="그림 3" descr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2" y="1121825"/>
            <a:ext cx="3049342" cy="6113486"/>
          </a:xfrm>
          <a:prstGeom prst="rect">
            <a:avLst/>
          </a:prstGeom>
          <a:ln w="12700">
            <a:miter lim="400000"/>
          </a:ln>
        </p:spPr>
      </p:pic>
      <p:sp>
        <p:nvSpPr>
          <p:cNvPr id="2283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84" name="Common"/>
          <p:cNvSpPr txBox="1"/>
          <p:nvPr/>
        </p:nvSpPr>
        <p:spPr>
          <a:xfrm>
            <a:off x="232208" y="396764"/>
            <a:ext cx="1738268" cy="40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Upgrade - Main</a:t>
            </a:r>
          </a:p>
        </p:txBody>
      </p:sp>
      <p:grpSp>
        <p:nvGrpSpPr>
          <p:cNvPr id="2287" name="타원 5"/>
          <p:cNvGrpSpPr/>
          <p:nvPr/>
        </p:nvGrpSpPr>
        <p:grpSpPr>
          <a:xfrm>
            <a:off x="2813077" y="819424"/>
            <a:ext cx="302401" cy="302401"/>
            <a:chOff x="0" y="0"/>
            <a:chExt cx="302400" cy="302400"/>
          </a:xfrm>
        </p:grpSpPr>
        <p:sp>
          <p:nvSpPr>
            <p:cNvPr id="2285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286" name="1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2288" name="그림 10" descr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794" y="6032112"/>
            <a:ext cx="293506" cy="302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91" name="타원 14"/>
          <p:cNvGrpSpPr/>
          <p:nvPr/>
        </p:nvGrpSpPr>
        <p:grpSpPr>
          <a:xfrm>
            <a:off x="2510677" y="5624617"/>
            <a:ext cx="302401" cy="302401"/>
            <a:chOff x="0" y="0"/>
            <a:chExt cx="302400" cy="302400"/>
          </a:xfrm>
        </p:grpSpPr>
        <p:sp>
          <p:nvSpPr>
            <p:cNvPr id="2289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290" name="2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2294" name="타원 16"/>
          <p:cNvGrpSpPr/>
          <p:nvPr/>
        </p:nvGrpSpPr>
        <p:grpSpPr>
          <a:xfrm>
            <a:off x="2893990" y="5629962"/>
            <a:ext cx="302401" cy="302401"/>
            <a:chOff x="0" y="0"/>
            <a:chExt cx="302400" cy="302400"/>
          </a:xfrm>
        </p:grpSpPr>
        <p:sp>
          <p:nvSpPr>
            <p:cNvPr id="2292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293" name="3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2297" name="타원 17"/>
          <p:cNvGrpSpPr/>
          <p:nvPr/>
        </p:nvGrpSpPr>
        <p:grpSpPr>
          <a:xfrm>
            <a:off x="994167" y="6502399"/>
            <a:ext cx="302401" cy="302402"/>
            <a:chOff x="0" y="0"/>
            <a:chExt cx="302400" cy="302400"/>
          </a:xfrm>
        </p:grpSpPr>
        <p:sp>
          <p:nvSpPr>
            <p:cNvPr id="2295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296" name="4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2300" name="타원 20"/>
          <p:cNvGrpSpPr/>
          <p:nvPr/>
        </p:nvGrpSpPr>
        <p:grpSpPr>
          <a:xfrm>
            <a:off x="1798675" y="6498625"/>
            <a:ext cx="302401" cy="302401"/>
            <a:chOff x="0" y="0"/>
            <a:chExt cx="302400" cy="302400"/>
          </a:xfrm>
        </p:grpSpPr>
        <p:sp>
          <p:nvSpPr>
            <p:cNvPr id="2298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299" name="5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5</a:t>
              </a:r>
            </a:p>
          </p:txBody>
        </p:sp>
      </p:grpSp>
      <p:graphicFrame>
        <p:nvGraphicFramePr>
          <p:cNvPr id="2301" name="표 62"/>
          <p:cNvGraphicFramePr/>
          <p:nvPr/>
        </p:nvGraphicFramePr>
        <p:xfrm>
          <a:off x="286929" y="7143692"/>
          <a:ext cx="9343229" cy="58152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8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tab - Camera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data-omni="galaxy-s25-ultra:compare:upgrade:slct:camera"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ga-la="galaxy-s25-ultra:compare:upgrade:slct:camera"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play – Clearer Nightography Video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data-omni="galaxy-s25-ultra:compare:upgrade^camera^clearer-nightography-video:movi-play:main-movie"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ga-ca="content click" ga-ac="feature" ga-la="galaxy-s25-ultra:compare:upgrade^camera^clearer-nightography-video:movi-play:main-movie"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pause – Clearer Nightography Video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data-omni="galaxy-s25-ultra:compare:upgrade^camera^clearer-nightography-video:movi-pause:main-movie"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ga-ca="content click" ga-ac="feature" ga-la="galaxy-s25-ultra:compare:upgrade^camera^clearer-nightography-video:movi-pause:main-movie"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dot – Accurate &amp; natural portrait w / Next gen. ProVisual Engine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data-omni="galaxy-s25-ultra:compare:upgrade^accurate-natural-portrait-w-next-gen-provisual-engine:sldr-dots:$"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ga-la="galaxy-s25-ultra:compare:upgrade^accurate-natural-portrait-w-next-gen-provisual-engine:sldr-dots:$"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dot – Clearer Nightography Video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data-omni="galaxy-s25-ultra:compare:upgrade^clearer-nightography-video:sldr-dots:$"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ga-la="galaxy-s25-ultra:compare:upgrade^clearer-nightography-video:sldr-dots:$"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dot – High Res W / 50MP Ultra Wide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data-omni="galaxy-s25-ultra:compare:upgrade^high-res-w-50mp-ultra-wide:sldr-dots:$"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ga-la="galaxy-s25-ultra:compare:upgrade^high-res-w-50mp-ultra-wide:sldr-dots:$"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2302" name="직사각형 18"/>
          <p:cNvSpPr/>
          <p:nvPr/>
        </p:nvSpPr>
        <p:spPr>
          <a:xfrm>
            <a:off x="5346700" y="866295"/>
            <a:ext cx="571500" cy="20865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 algn="ctr">
              <a:defRPr sz="12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CASE</a:t>
            </a:r>
          </a:p>
        </p:txBody>
      </p:sp>
      <p:pic>
        <p:nvPicPr>
          <p:cNvPr id="2303" name="그림 12" descr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735" y="6932754"/>
            <a:ext cx="2940242" cy="13109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06" name="타원 23"/>
          <p:cNvGrpSpPr/>
          <p:nvPr/>
        </p:nvGrpSpPr>
        <p:grpSpPr>
          <a:xfrm>
            <a:off x="2571275" y="6498625"/>
            <a:ext cx="302401" cy="302401"/>
            <a:chOff x="0" y="0"/>
            <a:chExt cx="302400" cy="302400"/>
          </a:xfrm>
        </p:grpSpPr>
        <p:sp>
          <p:nvSpPr>
            <p:cNvPr id="2304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305" name="6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6</a:t>
              </a:r>
            </a:p>
          </p:txBody>
        </p:sp>
      </p:grpSp>
      <p:sp>
        <p:nvSpPr>
          <p:cNvPr id="2307" name="직사각형 25"/>
          <p:cNvSpPr/>
          <p:nvPr/>
        </p:nvSpPr>
        <p:spPr>
          <a:xfrm>
            <a:off x="5346700" y="1182022"/>
            <a:ext cx="2641600" cy="4712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>
              <a:defRPr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B,Q to P3</a:t>
            </a:r>
          </a:p>
        </p:txBody>
      </p:sp>
      <p:sp>
        <p:nvSpPr>
          <p:cNvPr id="2308" name="직사각형 19"/>
          <p:cNvSpPr/>
          <p:nvPr/>
        </p:nvSpPr>
        <p:spPr>
          <a:xfrm>
            <a:off x="5346700" y="1705624"/>
            <a:ext cx="2311400" cy="4712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>
              <a:defRPr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S to P3</a:t>
            </a:r>
          </a:p>
        </p:txBody>
      </p:sp>
      <p:graphicFrame>
        <p:nvGraphicFramePr>
          <p:cNvPr id="2311" name="표"/>
          <p:cNvGraphicFramePr/>
          <p:nvPr/>
        </p:nvGraphicFramePr>
        <p:xfrm>
          <a:off x="5346700" y="3518758"/>
          <a:ext cx="3310445" cy="302400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탭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영상 재생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영상 멈춤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첫번째 캐러셀로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두번째 캐러셀로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6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클릭시</a:t>
                      </a:r>
                      <a:r>
                        <a:rPr sz="10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sz="10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세번째</a:t>
                      </a:r>
                      <a:r>
                        <a:rPr sz="10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sz="10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캐러셀로</a:t>
                      </a:r>
                      <a:r>
                        <a:rPr sz="10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sz="10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이동</a:t>
                      </a:r>
                      <a:endParaRPr sz="1000" dirty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3" name="그림 2" descr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2" y="1078536"/>
            <a:ext cx="3052330" cy="6156775"/>
          </a:xfrm>
          <a:prstGeom prst="rect">
            <a:avLst/>
          </a:prstGeom>
          <a:ln w="12700">
            <a:miter lim="400000"/>
          </a:ln>
        </p:spPr>
      </p:pic>
      <p:sp>
        <p:nvSpPr>
          <p:cNvPr id="2314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315" name="Common"/>
          <p:cNvSpPr txBox="1"/>
          <p:nvPr/>
        </p:nvSpPr>
        <p:spPr>
          <a:xfrm>
            <a:off x="232208" y="396764"/>
            <a:ext cx="1738268" cy="40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Upgrade - Main</a:t>
            </a:r>
          </a:p>
        </p:txBody>
      </p:sp>
      <p:grpSp>
        <p:nvGrpSpPr>
          <p:cNvPr id="2318" name="타원 5"/>
          <p:cNvGrpSpPr/>
          <p:nvPr/>
        </p:nvGrpSpPr>
        <p:grpSpPr>
          <a:xfrm>
            <a:off x="2831345" y="819424"/>
            <a:ext cx="302401" cy="302401"/>
            <a:chOff x="0" y="0"/>
            <a:chExt cx="302400" cy="302400"/>
          </a:xfrm>
        </p:grpSpPr>
        <p:sp>
          <p:nvSpPr>
            <p:cNvPr id="2316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317" name="1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321" name="타원 17"/>
          <p:cNvGrpSpPr/>
          <p:nvPr/>
        </p:nvGrpSpPr>
        <p:grpSpPr>
          <a:xfrm>
            <a:off x="994167" y="6502399"/>
            <a:ext cx="302401" cy="302402"/>
            <a:chOff x="0" y="0"/>
            <a:chExt cx="302400" cy="302400"/>
          </a:xfrm>
        </p:grpSpPr>
        <p:sp>
          <p:nvSpPr>
            <p:cNvPr id="2319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320" name="2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2324" name="타원 20"/>
          <p:cNvGrpSpPr/>
          <p:nvPr/>
        </p:nvGrpSpPr>
        <p:grpSpPr>
          <a:xfrm>
            <a:off x="2357475" y="6498625"/>
            <a:ext cx="302401" cy="302401"/>
            <a:chOff x="0" y="0"/>
            <a:chExt cx="302400" cy="302400"/>
          </a:xfrm>
        </p:grpSpPr>
        <p:sp>
          <p:nvSpPr>
            <p:cNvPr id="2322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323" name="3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aphicFrame>
        <p:nvGraphicFramePr>
          <p:cNvPr id="2325" name="표 62"/>
          <p:cNvGraphicFramePr/>
          <p:nvPr/>
        </p:nvGraphicFramePr>
        <p:xfrm>
          <a:off x="318462" y="7380182"/>
          <a:ext cx="9343229" cy="298349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8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tab - Camera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data-omni="galaxy-s25-ultra:compare:upgrade:slct:camera"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ga-la="galaxy-s25-ultra:compare:upgrade:slct:camera"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dot – FlexCam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data-omni="galaxy-s25-ultra:compare:upgrade^flexcam:sldr-dots:$"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ga-la="galaxy-s25-ultra:compare:upgrade^flexcam:sldr-dots:$"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dot – 50MP Camera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data-omni="galaxy-s25-ultra:compare:upgrade^50mp-camera:sldr-dots:$"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ga-la="galaxy-s25-ultra:compare:upgrade^50mp-camera:sldr-dots:$"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326" name="직사각형 18"/>
          <p:cNvSpPr/>
          <p:nvPr/>
        </p:nvSpPr>
        <p:spPr>
          <a:xfrm>
            <a:off x="5346700" y="866295"/>
            <a:ext cx="571500" cy="20865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 algn="ctr">
              <a:defRPr sz="12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CASE</a:t>
            </a:r>
          </a:p>
        </p:txBody>
      </p:sp>
      <p:sp>
        <p:nvSpPr>
          <p:cNvPr id="2327" name="직사각형 25"/>
          <p:cNvSpPr/>
          <p:nvPr/>
        </p:nvSpPr>
        <p:spPr>
          <a:xfrm>
            <a:off x="5346700" y="1182022"/>
            <a:ext cx="2641600" cy="4712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>
              <a:defRPr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B,Q to B6</a:t>
            </a:r>
          </a:p>
        </p:txBody>
      </p:sp>
      <p:graphicFrame>
        <p:nvGraphicFramePr>
          <p:cNvPr id="2328" name="표"/>
          <p:cNvGraphicFramePr/>
          <p:nvPr/>
        </p:nvGraphicFramePr>
        <p:xfrm>
          <a:off x="5346700" y="2368340"/>
          <a:ext cx="3310445" cy="151200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탭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첫번째 캐러셀로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두번째 캐러셀로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0" name="그림 2" descr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2" y="1078536"/>
            <a:ext cx="3052330" cy="6156775"/>
          </a:xfrm>
          <a:prstGeom prst="rect">
            <a:avLst/>
          </a:prstGeom>
          <a:ln w="12700">
            <a:miter lim="400000"/>
          </a:ln>
        </p:spPr>
      </p:pic>
      <p:sp>
        <p:nvSpPr>
          <p:cNvPr id="2331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332" name="Common"/>
          <p:cNvSpPr txBox="1"/>
          <p:nvPr/>
        </p:nvSpPr>
        <p:spPr>
          <a:xfrm>
            <a:off x="232208" y="396764"/>
            <a:ext cx="1738268" cy="40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Upgrade - Main</a:t>
            </a:r>
          </a:p>
        </p:txBody>
      </p:sp>
      <p:grpSp>
        <p:nvGrpSpPr>
          <p:cNvPr id="2335" name="타원 5"/>
          <p:cNvGrpSpPr/>
          <p:nvPr/>
        </p:nvGrpSpPr>
        <p:grpSpPr>
          <a:xfrm>
            <a:off x="2831345" y="819424"/>
            <a:ext cx="302401" cy="302401"/>
            <a:chOff x="0" y="0"/>
            <a:chExt cx="302400" cy="302400"/>
          </a:xfrm>
        </p:grpSpPr>
        <p:sp>
          <p:nvSpPr>
            <p:cNvPr id="2333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334" name="1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338" name="타원 17"/>
          <p:cNvGrpSpPr/>
          <p:nvPr/>
        </p:nvGrpSpPr>
        <p:grpSpPr>
          <a:xfrm>
            <a:off x="994167" y="6502399"/>
            <a:ext cx="302401" cy="302402"/>
            <a:chOff x="0" y="0"/>
            <a:chExt cx="302400" cy="302400"/>
          </a:xfrm>
        </p:grpSpPr>
        <p:sp>
          <p:nvSpPr>
            <p:cNvPr id="2336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337" name="2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2341" name="타원 20"/>
          <p:cNvGrpSpPr/>
          <p:nvPr/>
        </p:nvGrpSpPr>
        <p:grpSpPr>
          <a:xfrm>
            <a:off x="2357475" y="6498625"/>
            <a:ext cx="302401" cy="302401"/>
            <a:chOff x="0" y="0"/>
            <a:chExt cx="302400" cy="302400"/>
          </a:xfrm>
        </p:grpSpPr>
        <p:sp>
          <p:nvSpPr>
            <p:cNvPr id="2339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340" name="3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aphicFrame>
        <p:nvGraphicFramePr>
          <p:cNvPr id="2342" name="표 62"/>
          <p:cNvGraphicFramePr/>
          <p:nvPr/>
        </p:nvGraphicFramePr>
        <p:xfrm>
          <a:off x="318462" y="7380182"/>
          <a:ext cx="9343229" cy="303873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8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tab - Camera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data-omni="galaxy-s25-ultra:compare:upgrade:slct:camera"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ga-la="galaxy-s25-ultra:compare:upgrade:slct:camera"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dot – FlexCam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data-omni="galaxy-s25-ultra:compare:upgrade^flexcam:sldr-dots:$"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ga-la="galaxy-s25-ultra:compare:upgrade^flexcam:sldr-dots:$"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dot – Better Portrait w / Provisual Engine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data-omni="galaxy-s25-ultra:compare:upgrade^better-portrait-w-provisual-engine:sldr-dots:$"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ga-la="galaxy-s25-ultra:compare:upgrade^better-portrait-w-provisual-engine:sldr-dots:$"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343" name="직사각형 18"/>
          <p:cNvSpPr/>
          <p:nvPr/>
        </p:nvSpPr>
        <p:spPr>
          <a:xfrm>
            <a:off x="5346700" y="866295"/>
            <a:ext cx="571500" cy="20865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 algn="ctr">
              <a:defRPr sz="12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CASE</a:t>
            </a:r>
          </a:p>
        </p:txBody>
      </p:sp>
      <p:sp>
        <p:nvSpPr>
          <p:cNvPr id="2344" name="직사각형 25"/>
          <p:cNvSpPr/>
          <p:nvPr/>
        </p:nvSpPr>
        <p:spPr>
          <a:xfrm>
            <a:off x="5346700" y="1182022"/>
            <a:ext cx="2641600" cy="4712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>
              <a:defRPr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S to B6</a:t>
            </a:r>
          </a:p>
        </p:txBody>
      </p:sp>
      <p:graphicFrame>
        <p:nvGraphicFramePr>
          <p:cNvPr id="2345" name="표"/>
          <p:cNvGraphicFramePr/>
          <p:nvPr/>
        </p:nvGraphicFramePr>
        <p:xfrm>
          <a:off x="5346700" y="2368340"/>
          <a:ext cx="3310445" cy="151200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탭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첫번째 캐러셀로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두번째 캐러셀로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7" name="그림 2" descr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2" y="1155870"/>
            <a:ext cx="3013992" cy="6079441"/>
          </a:xfrm>
          <a:prstGeom prst="rect">
            <a:avLst/>
          </a:prstGeom>
          <a:ln w="12700">
            <a:miter lim="400000"/>
          </a:ln>
        </p:spPr>
      </p:pic>
      <p:sp>
        <p:nvSpPr>
          <p:cNvPr id="2348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349" name="Common"/>
          <p:cNvSpPr txBox="1"/>
          <p:nvPr/>
        </p:nvSpPr>
        <p:spPr>
          <a:xfrm>
            <a:off x="232208" y="396764"/>
            <a:ext cx="1738268" cy="40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Upgrade - Main</a:t>
            </a:r>
          </a:p>
        </p:txBody>
      </p:sp>
      <p:grpSp>
        <p:nvGrpSpPr>
          <p:cNvPr id="2352" name="타원 5"/>
          <p:cNvGrpSpPr/>
          <p:nvPr/>
        </p:nvGrpSpPr>
        <p:grpSpPr>
          <a:xfrm>
            <a:off x="2813077" y="819424"/>
            <a:ext cx="302401" cy="302401"/>
            <a:chOff x="0" y="0"/>
            <a:chExt cx="302400" cy="302400"/>
          </a:xfrm>
        </p:grpSpPr>
        <p:sp>
          <p:nvSpPr>
            <p:cNvPr id="2350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351" name="1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2353" name="그림 10" descr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572" y="6028004"/>
            <a:ext cx="293506" cy="302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56" name="타원 14"/>
          <p:cNvGrpSpPr/>
          <p:nvPr/>
        </p:nvGrpSpPr>
        <p:grpSpPr>
          <a:xfrm>
            <a:off x="2510677" y="5624617"/>
            <a:ext cx="302401" cy="302401"/>
            <a:chOff x="0" y="0"/>
            <a:chExt cx="302400" cy="302400"/>
          </a:xfrm>
        </p:grpSpPr>
        <p:sp>
          <p:nvSpPr>
            <p:cNvPr id="2354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355" name="2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2359" name="타원 16"/>
          <p:cNvGrpSpPr/>
          <p:nvPr/>
        </p:nvGrpSpPr>
        <p:grpSpPr>
          <a:xfrm>
            <a:off x="2893990" y="5629962"/>
            <a:ext cx="302401" cy="302401"/>
            <a:chOff x="0" y="0"/>
            <a:chExt cx="302400" cy="302400"/>
          </a:xfrm>
        </p:grpSpPr>
        <p:sp>
          <p:nvSpPr>
            <p:cNvPr id="2357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358" name="3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2362" name="타원 17"/>
          <p:cNvGrpSpPr/>
          <p:nvPr/>
        </p:nvGrpSpPr>
        <p:grpSpPr>
          <a:xfrm>
            <a:off x="994167" y="6502399"/>
            <a:ext cx="302401" cy="302402"/>
            <a:chOff x="0" y="0"/>
            <a:chExt cx="302400" cy="302400"/>
          </a:xfrm>
        </p:grpSpPr>
        <p:sp>
          <p:nvSpPr>
            <p:cNvPr id="2360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361" name="4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2365" name="타원 20"/>
          <p:cNvGrpSpPr/>
          <p:nvPr/>
        </p:nvGrpSpPr>
        <p:grpSpPr>
          <a:xfrm>
            <a:off x="2510677" y="6498625"/>
            <a:ext cx="302401" cy="302401"/>
            <a:chOff x="0" y="0"/>
            <a:chExt cx="302400" cy="302400"/>
          </a:xfrm>
        </p:grpSpPr>
        <p:sp>
          <p:nvSpPr>
            <p:cNvPr id="2363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364" name="5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5</a:t>
              </a:r>
            </a:p>
          </p:txBody>
        </p:sp>
      </p:grpSp>
      <p:graphicFrame>
        <p:nvGraphicFramePr>
          <p:cNvPr id="2366" name="표 62"/>
          <p:cNvGraphicFramePr/>
          <p:nvPr/>
        </p:nvGraphicFramePr>
        <p:xfrm>
          <a:off x="318462" y="7380182"/>
          <a:ext cx="9343229" cy="476086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8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tab - Camera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data-omni="galaxy-s25-ultra:compare:upgrade:slct:camera"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ga-la="galaxy-s25-ultra:compare:upgrade:slct:camera"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play – Zoom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data-omni-type="microsite_contentinter" data-omni="galaxy-s25-ultra:compare:upgrade^camera^zoom:movi-play:main-movie"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ga-ca="content click" ga-ac="feature" ga-la="galaxy-s25-ultra:compare:upgrade^camera^zoom:movi-play:main-movie"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pause – Zoom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data-omni-type="microsite_contentinter" data-omni="galaxy-s25-ultra:compare:upgrade^camera^zoom:movi-pause:main-movie"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ga-ca="content click" ga-ac="feature" ga-la="galaxy-s25-ultra:compare:upgrade^camera^zoom:movi-pause:main-movie"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dot – Provisual engine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data-omni="galaxy-s25-ultra:compare:upgrade^provisual-engine:sldr-dots:$"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ga-la="galaxy-s25-ultra:compare:upgrade^provisual-engine:sldr-dots:$"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dot – Zoom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data-omni="galaxy-s25-ultra:compare:upgrade^zoom:sldr-dots:$"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ga-la="galaxy-s25-ultra:compare:upgrade^zoom:sldr-dots:$"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2367" name="직사각형 18"/>
          <p:cNvSpPr/>
          <p:nvPr/>
        </p:nvSpPr>
        <p:spPr>
          <a:xfrm>
            <a:off x="5346700" y="866295"/>
            <a:ext cx="571500" cy="20865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 algn="ctr">
              <a:defRPr sz="12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CASE</a:t>
            </a:r>
          </a:p>
        </p:txBody>
      </p:sp>
      <p:sp>
        <p:nvSpPr>
          <p:cNvPr id="2368" name="직사각형 25"/>
          <p:cNvSpPr/>
          <p:nvPr/>
        </p:nvSpPr>
        <p:spPr>
          <a:xfrm>
            <a:off x="5346700" y="1182022"/>
            <a:ext cx="2641600" cy="4712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>
              <a:defRPr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B,Q to Q6</a:t>
            </a:r>
          </a:p>
        </p:txBody>
      </p:sp>
      <p:sp>
        <p:nvSpPr>
          <p:cNvPr id="2369" name="직사각형 26"/>
          <p:cNvSpPr/>
          <p:nvPr/>
        </p:nvSpPr>
        <p:spPr>
          <a:xfrm>
            <a:off x="5346700" y="1705624"/>
            <a:ext cx="2641600" cy="4712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>
              <a:defRPr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S to Q6</a:t>
            </a:r>
          </a:p>
        </p:txBody>
      </p:sp>
      <p:graphicFrame>
        <p:nvGraphicFramePr>
          <p:cNvPr id="2370" name="표"/>
          <p:cNvGraphicFramePr/>
          <p:nvPr/>
        </p:nvGraphicFramePr>
        <p:xfrm>
          <a:off x="5089525" y="3982399"/>
          <a:ext cx="3310445" cy="252000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탭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영상 재생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영상 멈춤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첫번째 캐러셀로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두번째 캐러셀로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2" name="그림 3" descr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62" y="1121825"/>
            <a:ext cx="3030870" cy="6113486"/>
          </a:xfrm>
          <a:prstGeom prst="rect">
            <a:avLst/>
          </a:prstGeom>
          <a:ln w="12700">
            <a:miter lim="400000"/>
          </a:ln>
        </p:spPr>
      </p:pic>
      <p:sp>
        <p:nvSpPr>
          <p:cNvPr id="2373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374" name="Common"/>
          <p:cNvSpPr txBox="1"/>
          <p:nvPr/>
        </p:nvSpPr>
        <p:spPr>
          <a:xfrm>
            <a:off x="232208" y="396764"/>
            <a:ext cx="1738268" cy="40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Upgrade - Main</a:t>
            </a:r>
          </a:p>
        </p:txBody>
      </p:sp>
      <p:grpSp>
        <p:nvGrpSpPr>
          <p:cNvPr id="2377" name="타원 5"/>
          <p:cNvGrpSpPr/>
          <p:nvPr/>
        </p:nvGrpSpPr>
        <p:grpSpPr>
          <a:xfrm>
            <a:off x="2813077" y="819424"/>
            <a:ext cx="302401" cy="302401"/>
            <a:chOff x="0" y="0"/>
            <a:chExt cx="302400" cy="302400"/>
          </a:xfrm>
        </p:grpSpPr>
        <p:sp>
          <p:nvSpPr>
            <p:cNvPr id="2375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376" name="1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380" name="타원 14"/>
          <p:cNvGrpSpPr/>
          <p:nvPr/>
        </p:nvGrpSpPr>
        <p:grpSpPr>
          <a:xfrm>
            <a:off x="2510677" y="5624617"/>
            <a:ext cx="302401" cy="302401"/>
            <a:chOff x="0" y="0"/>
            <a:chExt cx="302400" cy="302400"/>
          </a:xfrm>
        </p:grpSpPr>
        <p:sp>
          <p:nvSpPr>
            <p:cNvPr id="2378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379" name="2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2383" name="타원 16"/>
          <p:cNvGrpSpPr/>
          <p:nvPr/>
        </p:nvGrpSpPr>
        <p:grpSpPr>
          <a:xfrm>
            <a:off x="2893990" y="5629962"/>
            <a:ext cx="302401" cy="302401"/>
            <a:chOff x="0" y="0"/>
            <a:chExt cx="302400" cy="302400"/>
          </a:xfrm>
        </p:grpSpPr>
        <p:sp>
          <p:nvSpPr>
            <p:cNvPr id="2381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382" name="3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2386" name="타원 17"/>
          <p:cNvGrpSpPr/>
          <p:nvPr/>
        </p:nvGrpSpPr>
        <p:grpSpPr>
          <a:xfrm>
            <a:off x="994167" y="6502399"/>
            <a:ext cx="302401" cy="302402"/>
            <a:chOff x="0" y="0"/>
            <a:chExt cx="302400" cy="302400"/>
          </a:xfrm>
        </p:grpSpPr>
        <p:sp>
          <p:nvSpPr>
            <p:cNvPr id="2384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385" name="4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2389" name="타원 20"/>
          <p:cNvGrpSpPr/>
          <p:nvPr/>
        </p:nvGrpSpPr>
        <p:grpSpPr>
          <a:xfrm>
            <a:off x="2510677" y="6498625"/>
            <a:ext cx="302401" cy="302401"/>
            <a:chOff x="0" y="0"/>
            <a:chExt cx="302400" cy="302400"/>
          </a:xfrm>
        </p:grpSpPr>
        <p:sp>
          <p:nvSpPr>
            <p:cNvPr id="2387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388" name="5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5</a:t>
              </a:r>
            </a:p>
          </p:txBody>
        </p:sp>
      </p:grpSp>
      <p:graphicFrame>
        <p:nvGraphicFramePr>
          <p:cNvPr id="2390" name="표 62"/>
          <p:cNvGraphicFramePr/>
          <p:nvPr/>
        </p:nvGraphicFramePr>
        <p:xfrm>
          <a:off x="318462" y="7380182"/>
          <a:ext cx="9343229" cy="498183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8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tab - Camera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data-omni="galaxy-s25-ultra:compare:upgrade:slct:camera"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ga-la="galaxy-s25-ultra:compare:upgrade:slct:camera"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play – Most Powerful Camera in FE Series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data-omni-type="microsite_contentinter" data-omni="galaxy-s25-ultra:compare:upgrade^camera^most-powerful-camera-in-fe-series:movi-play:main-movie"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ga-ca="content click" ga-ac="feature" ga-la="galaxy-s25-ultra:compare:upgrade^camera^most-powerful-camera-in-fe-series:movi-play:main-movie"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pause –  Most Powerful Camera in FE Series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data-omni-type="microsite_contentinter" data-omni="galaxy-s25-ultra:compare:upgrade^camera^most-powerful-camera-in-fe-series:movi-pause:main-movie"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ga-ca="content click" ga-ac="feature" ga-la="galaxy-s25-ultra:compare:upgrade^camera^most-powerful-camera-in-fe-series:movi-pause:main-movie"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dot – Most Powerful Camera in FE Series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data-omni="galaxy-s25-ultra:compare:upgrade^most-powerful-camera-in-fe-series:sldr-dots:$"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ga-la="galaxy-s25-ultra:compare:upgrade^most-powerful-camera-in-fe-series:sldr-dots:$"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dot – Low-light Portraits with Provisual Engine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data-omni="galaxy-s25-ultra:compare:upgrade^low-light-portraits-with-provisual-engine:sldr-dots:$"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ga-la="galaxy-s25-ultra:compare:upgrade^low-light-portraits-with-provisual-engine:sldr-dots:$"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2391" name="직사각형 18"/>
          <p:cNvSpPr/>
          <p:nvPr/>
        </p:nvSpPr>
        <p:spPr>
          <a:xfrm>
            <a:off x="5346700" y="866295"/>
            <a:ext cx="571500" cy="20865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 algn="ctr">
              <a:defRPr sz="12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CASE</a:t>
            </a:r>
          </a:p>
        </p:txBody>
      </p:sp>
      <p:sp>
        <p:nvSpPr>
          <p:cNvPr id="2392" name="직사각형 25"/>
          <p:cNvSpPr/>
          <p:nvPr/>
        </p:nvSpPr>
        <p:spPr>
          <a:xfrm>
            <a:off x="5346700" y="934372"/>
            <a:ext cx="2641600" cy="9665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>
              <a:defRPr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B,Q to S24 FE</a:t>
            </a:r>
          </a:p>
        </p:txBody>
      </p:sp>
      <p:sp>
        <p:nvSpPr>
          <p:cNvPr id="2393" name="직사각형 26"/>
          <p:cNvSpPr/>
          <p:nvPr/>
        </p:nvSpPr>
        <p:spPr>
          <a:xfrm>
            <a:off x="5346700" y="1705624"/>
            <a:ext cx="2641600" cy="4712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>
              <a:defRPr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S to S24 FE</a:t>
            </a:r>
          </a:p>
        </p:txBody>
      </p:sp>
      <p:pic>
        <p:nvPicPr>
          <p:cNvPr id="2394" name="그림 8" descr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464" y="6047473"/>
            <a:ext cx="247051" cy="269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5" name="그림 21" descr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225" y="6045163"/>
            <a:ext cx="284174" cy="271819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396" name="표"/>
          <p:cNvGraphicFramePr/>
          <p:nvPr/>
        </p:nvGraphicFramePr>
        <p:xfrm>
          <a:off x="5089525" y="3982399"/>
          <a:ext cx="3310445" cy="252000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탭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영상 재생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영상 멈춤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첫번째 캐러셀로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두번째 캐러셀로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8" name="그림 3" descr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27" y="1078536"/>
            <a:ext cx="3052330" cy="6156775"/>
          </a:xfrm>
          <a:prstGeom prst="rect">
            <a:avLst/>
          </a:prstGeom>
          <a:ln w="12700">
            <a:miter lim="400000"/>
          </a:ln>
        </p:spPr>
      </p:pic>
      <p:sp>
        <p:nvSpPr>
          <p:cNvPr id="2399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00" name="Common"/>
          <p:cNvSpPr txBox="1"/>
          <p:nvPr/>
        </p:nvSpPr>
        <p:spPr>
          <a:xfrm>
            <a:off x="232208" y="396764"/>
            <a:ext cx="1738268" cy="40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Upgrade - Main</a:t>
            </a:r>
          </a:p>
        </p:txBody>
      </p:sp>
      <p:grpSp>
        <p:nvGrpSpPr>
          <p:cNvPr id="2403" name="타원 5"/>
          <p:cNvGrpSpPr/>
          <p:nvPr/>
        </p:nvGrpSpPr>
        <p:grpSpPr>
          <a:xfrm>
            <a:off x="2813077" y="819424"/>
            <a:ext cx="302401" cy="302401"/>
            <a:chOff x="0" y="0"/>
            <a:chExt cx="302400" cy="302400"/>
          </a:xfrm>
        </p:grpSpPr>
        <p:sp>
          <p:nvSpPr>
            <p:cNvPr id="2401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402" name="1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2404" name="그림 10" descr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432" y="5996532"/>
            <a:ext cx="293506" cy="302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07" name="타원 14"/>
          <p:cNvGrpSpPr/>
          <p:nvPr/>
        </p:nvGrpSpPr>
        <p:grpSpPr>
          <a:xfrm>
            <a:off x="2510677" y="5624617"/>
            <a:ext cx="302401" cy="302401"/>
            <a:chOff x="0" y="0"/>
            <a:chExt cx="302400" cy="302400"/>
          </a:xfrm>
        </p:grpSpPr>
        <p:sp>
          <p:nvSpPr>
            <p:cNvPr id="2405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406" name="2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2410" name="타원 16"/>
          <p:cNvGrpSpPr/>
          <p:nvPr/>
        </p:nvGrpSpPr>
        <p:grpSpPr>
          <a:xfrm>
            <a:off x="2893990" y="5629962"/>
            <a:ext cx="302401" cy="302401"/>
            <a:chOff x="0" y="0"/>
            <a:chExt cx="302400" cy="302400"/>
          </a:xfrm>
        </p:grpSpPr>
        <p:sp>
          <p:nvSpPr>
            <p:cNvPr id="2408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409" name="3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2413" name="타원 17"/>
          <p:cNvGrpSpPr/>
          <p:nvPr/>
        </p:nvGrpSpPr>
        <p:grpSpPr>
          <a:xfrm>
            <a:off x="994167" y="6502399"/>
            <a:ext cx="302401" cy="302402"/>
            <a:chOff x="0" y="0"/>
            <a:chExt cx="302400" cy="302400"/>
          </a:xfrm>
        </p:grpSpPr>
        <p:sp>
          <p:nvSpPr>
            <p:cNvPr id="2411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412" name="4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2416" name="타원 20"/>
          <p:cNvGrpSpPr/>
          <p:nvPr/>
        </p:nvGrpSpPr>
        <p:grpSpPr>
          <a:xfrm>
            <a:off x="2510677" y="6498625"/>
            <a:ext cx="302401" cy="302401"/>
            <a:chOff x="0" y="0"/>
            <a:chExt cx="302400" cy="302400"/>
          </a:xfrm>
        </p:grpSpPr>
        <p:sp>
          <p:nvSpPr>
            <p:cNvPr id="2414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415" name="5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5</a:t>
              </a:r>
            </a:p>
          </p:txBody>
        </p:sp>
      </p:grpSp>
      <p:graphicFrame>
        <p:nvGraphicFramePr>
          <p:cNvPr id="2417" name="표 62"/>
          <p:cNvGraphicFramePr/>
          <p:nvPr/>
        </p:nvGraphicFramePr>
        <p:xfrm>
          <a:off x="318462" y="7380182"/>
          <a:ext cx="9343229" cy="498183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8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tab - Camera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data-omni="galaxy-s25-ultra:compare:upgrade:slct:camera"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ga-la="galaxy-s25-ultra:compare:upgrade:slct:camera"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play – Low-light Portraits with Provisual Engine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data-omni-type="microsite_contentinter" data-omni="galaxy-s25-ultra:compare:upgrade^camera^low-light-portraits-with-provisual-engine:movi-play:main-movie"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ga-ca="content click" ga-ac="feature" ga-la="galaxy-s25-ultra:compare:upgrade^camera^low-light-portraits-with-provisual-engine:movi-play:main-movie"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pause – Low-light Portraits with Provisual Engine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data-omni-type="microsite_contentinter" data-omni="galaxy-s25-ultra:compare:upgrade^camera^low-light-portraits-with-provisual-engine:movi-pause:main-movie"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ga-ca="content click" ga-ac="feature" ga-la="galaxy-s25-ultra:compare:upgrade^camera^low-light-portraits-with-provisual-engine:movi-pause:main-movie"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dot – Most Powerful Camera in FE Series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data-omni="galaxy-s25-ultra:compare:upgrade^most-powerful-camera-in-fe-series:sldr-dots:$"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ga-la="galaxy-s25-ultra:compare:upgrade^most-powerful-camera-in-fe-series:sldr-dots:$"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dot – Low-light Portraits with Provisual Engine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data-omni="galaxy-s25-ultra:compare:upgrade^low-light-portraits-with-provisual-engine:sldr-dots:$"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ga-la="galaxy-s25-ultra:compare:upgrade^low-light-portraits-with-provisual-engine:sldr-dots:$"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2418" name="직사각형 18"/>
          <p:cNvSpPr/>
          <p:nvPr/>
        </p:nvSpPr>
        <p:spPr>
          <a:xfrm>
            <a:off x="5346700" y="866295"/>
            <a:ext cx="571500" cy="20865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 algn="ctr">
              <a:defRPr sz="12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CASE</a:t>
            </a:r>
          </a:p>
        </p:txBody>
      </p:sp>
      <p:sp>
        <p:nvSpPr>
          <p:cNvPr id="2419" name="직사각형 25"/>
          <p:cNvSpPr/>
          <p:nvPr/>
        </p:nvSpPr>
        <p:spPr>
          <a:xfrm>
            <a:off x="5346700" y="934372"/>
            <a:ext cx="2641600" cy="9665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>
              <a:defRPr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B,Q to S24 FE</a:t>
            </a:r>
          </a:p>
        </p:txBody>
      </p:sp>
      <p:sp>
        <p:nvSpPr>
          <p:cNvPr id="2420" name="직사각형 26"/>
          <p:cNvSpPr/>
          <p:nvPr/>
        </p:nvSpPr>
        <p:spPr>
          <a:xfrm>
            <a:off x="5346700" y="1705624"/>
            <a:ext cx="2641600" cy="4712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>
              <a:defRPr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S to S24 FE</a:t>
            </a:r>
          </a:p>
        </p:txBody>
      </p:sp>
      <p:pic>
        <p:nvPicPr>
          <p:cNvPr id="2421" name="그림 6" descr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910" y="5996533"/>
            <a:ext cx="270569" cy="3024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422" name="표"/>
          <p:cNvGraphicFramePr/>
          <p:nvPr/>
        </p:nvGraphicFramePr>
        <p:xfrm>
          <a:off x="5089525" y="3982399"/>
          <a:ext cx="3310445" cy="252000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탭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영상 재생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영상 멈춤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첫번째 캐러셀로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두번째 캐러셀로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4" name="그림 2" descr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2" y="1773534"/>
            <a:ext cx="7219048" cy="2771431"/>
          </a:xfrm>
          <a:prstGeom prst="rect">
            <a:avLst/>
          </a:prstGeom>
          <a:ln w="12700">
            <a:miter lim="400000"/>
          </a:ln>
        </p:spPr>
      </p:pic>
      <p:sp>
        <p:nvSpPr>
          <p:cNvPr id="2425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26" name="Common"/>
          <p:cNvSpPr txBox="1"/>
          <p:nvPr/>
        </p:nvSpPr>
        <p:spPr>
          <a:xfrm>
            <a:off x="232208" y="396764"/>
            <a:ext cx="1738268" cy="40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Upgrade - Main</a:t>
            </a:r>
          </a:p>
        </p:txBody>
      </p:sp>
      <p:grpSp>
        <p:nvGrpSpPr>
          <p:cNvPr id="2429" name="타원 5"/>
          <p:cNvGrpSpPr/>
          <p:nvPr/>
        </p:nvGrpSpPr>
        <p:grpSpPr>
          <a:xfrm>
            <a:off x="3401950" y="3263077"/>
            <a:ext cx="302401" cy="302401"/>
            <a:chOff x="0" y="0"/>
            <a:chExt cx="302400" cy="302400"/>
          </a:xfrm>
        </p:grpSpPr>
        <p:sp>
          <p:nvSpPr>
            <p:cNvPr id="2427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428" name="1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aphicFrame>
        <p:nvGraphicFramePr>
          <p:cNvPr id="2430" name="표 62"/>
          <p:cNvGraphicFramePr/>
          <p:nvPr/>
        </p:nvGraphicFramePr>
        <p:xfrm>
          <a:off x="318462" y="4603158"/>
          <a:ext cx="9343229" cy="126422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8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CTA – View more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data-omni-type="microsite_contentinter" data-omni="galaxy-s25-ultra:compare:all-tech-spec:view-more-all-tech-specs"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ga-ca="content click" ga-ac="feature" ga-la="galaxy-s25-ultra:compare:all-tech-spec:view-more-all-tech-specs"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431" name="표"/>
          <p:cNvGraphicFramePr/>
          <p:nvPr/>
        </p:nvGraphicFramePr>
        <p:xfrm>
          <a:off x="6351246" y="3414278"/>
          <a:ext cx="3310445" cy="50400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전체 스펙 노출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3" name="그림 3" descr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2" y="1147738"/>
            <a:ext cx="5121684" cy="4230678"/>
          </a:xfrm>
          <a:prstGeom prst="rect">
            <a:avLst/>
          </a:prstGeom>
          <a:ln w="12700">
            <a:miter lim="400000"/>
          </a:ln>
        </p:spPr>
      </p:pic>
      <p:sp>
        <p:nvSpPr>
          <p:cNvPr id="2434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35" name="Common"/>
          <p:cNvSpPr txBox="1"/>
          <p:nvPr/>
        </p:nvSpPr>
        <p:spPr>
          <a:xfrm>
            <a:off x="232208" y="396764"/>
            <a:ext cx="1738268" cy="40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Upgrade - Main</a:t>
            </a:r>
          </a:p>
        </p:txBody>
      </p:sp>
      <p:grpSp>
        <p:nvGrpSpPr>
          <p:cNvPr id="2438" name="타원 5"/>
          <p:cNvGrpSpPr/>
          <p:nvPr/>
        </p:nvGrpSpPr>
        <p:grpSpPr>
          <a:xfrm>
            <a:off x="5358465" y="1853377"/>
            <a:ext cx="302401" cy="302401"/>
            <a:chOff x="0" y="0"/>
            <a:chExt cx="302400" cy="302400"/>
          </a:xfrm>
        </p:grpSpPr>
        <p:sp>
          <p:nvSpPr>
            <p:cNvPr id="2436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437" name="1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441" name="타원 8"/>
          <p:cNvGrpSpPr/>
          <p:nvPr/>
        </p:nvGrpSpPr>
        <p:grpSpPr>
          <a:xfrm>
            <a:off x="5358465" y="2386777"/>
            <a:ext cx="302401" cy="302401"/>
            <a:chOff x="0" y="0"/>
            <a:chExt cx="302400" cy="302400"/>
          </a:xfrm>
        </p:grpSpPr>
        <p:sp>
          <p:nvSpPr>
            <p:cNvPr id="2439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440" name="2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2444" name="타원 9"/>
          <p:cNvGrpSpPr/>
          <p:nvPr/>
        </p:nvGrpSpPr>
        <p:grpSpPr>
          <a:xfrm>
            <a:off x="5358465" y="2869377"/>
            <a:ext cx="302401" cy="302401"/>
            <a:chOff x="0" y="0"/>
            <a:chExt cx="302400" cy="302400"/>
          </a:xfrm>
        </p:grpSpPr>
        <p:sp>
          <p:nvSpPr>
            <p:cNvPr id="2442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443" name="3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2447" name="타원 10"/>
          <p:cNvGrpSpPr/>
          <p:nvPr/>
        </p:nvGrpSpPr>
        <p:grpSpPr>
          <a:xfrm>
            <a:off x="5358465" y="3339277"/>
            <a:ext cx="302401" cy="302401"/>
            <a:chOff x="0" y="0"/>
            <a:chExt cx="302400" cy="302400"/>
          </a:xfrm>
        </p:grpSpPr>
        <p:sp>
          <p:nvSpPr>
            <p:cNvPr id="2445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446" name="4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2450" name="타원 11"/>
          <p:cNvGrpSpPr/>
          <p:nvPr/>
        </p:nvGrpSpPr>
        <p:grpSpPr>
          <a:xfrm>
            <a:off x="5358465" y="3834577"/>
            <a:ext cx="302401" cy="302401"/>
            <a:chOff x="0" y="0"/>
            <a:chExt cx="302400" cy="302400"/>
          </a:xfrm>
        </p:grpSpPr>
        <p:sp>
          <p:nvSpPr>
            <p:cNvPr id="2448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449" name="5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2453" name="타원 12"/>
          <p:cNvGrpSpPr/>
          <p:nvPr/>
        </p:nvGrpSpPr>
        <p:grpSpPr>
          <a:xfrm>
            <a:off x="5358465" y="4304477"/>
            <a:ext cx="302401" cy="302401"/>
            <a:chOff x="0" y="0"/>
            <a:chExt cx="302400" cy="302400"/>
          </a:xfrm>
        </p:grpSpPr>
        <p:sp>
          <p:nvSpPr>
            <p:cNvPr id="2451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452" name="6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6</a:t>
              </a:r>
            </a:p>
          </p:txBody>
        </p:sp>
      </p:grpSp>
      <p:grpSp>
        <p:nvGrpSpPr>
          <p:cNvPr id="2456" name="타원 13"/>
          <p:cNvGrpSpPr/>
          <p:nvPr/>
        </p:nvGrpSpPr>
        <p:grpSpPr>
          <a:xfrm>
            <a:off x="5358465" y="4787077"/>
            <a:ext cx="302401" cy="302401"/>
            <a:chOff x="0" y="0"/>
            <a:chExt cx="302400" cy="302400"/>
          </a:xfrm>
        </p:grpSpPr>
        <p:sp>
          <p:nvSpPr>
            <p:cNvPr id="2454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455" name="7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7</a:t>
              </a:r>
            </a:p>
          </p:txBody>
        </p:sp>
      </p:grpSp>
      <p:graphicFrame>
        <p:nvGraphicFramePr>
          <p:cNvPr id="2457" name="표 62"/>
          <p:cNvGraphicFramePr/>
          <p:nvPr/>
        </p:nvGraphicFramePr>
        <p:xfrm>
          <a:off x="318462" y="5378415"/>
          <a:ext cx="9343229" cy="742691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8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open - Design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data-omni-type="microsite_pcontentinter" data-omni="galaxy-s25-ultra:compare:faq:acdn-open:design"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ga-ca="indication" ga-ac="accordion" ga-la="galaxy-s25-ultra:compare:faq:acdn-open:design"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close - Design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data-omni-type="microsite_pcontentinter" data-omni="galaxy-s25-ultra:compare:faq:acdn-close:design"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ga-ca="indication" ga-ac="accordion" ga-la="galaxy-s25-ultra:compare:faq:acdn-close:design"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open - Camera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data-omni-type="microsite_pcontentinter" data-omni="galaxy-s25-ultra:compare:faq:acdn-open:camera"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ga-ca="indication" ga-ac="accordion" ga-la="galaxy-s25-ultra:compare:faq:acdn-open:camera"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close - Camera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data-omni-type="microsite_pcontentinter" data-omni="galaxy-s25-ultra:compare:faq:acdn-close:camera"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ga-ca="indication" ga-ac="accordion" ga-la="galaxy-s25-ultra:compare:faq:acdn-close:camera"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open - AP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data-omni-type="microsite_pcontentinter" data-omni="galaxy-s25-ultra:compare:faq:acdn-open:ap"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ga-ca="indication" ga-ac="accordion" ga-la="galaxy-s25-ultra:compare:faq:acdn-open:ap"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close - AP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data-omni-type="microsite_pcontentinter" data-omni="galaxy-s25-ultra:compare:faq:acdn-close:ap"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ga-ca="indication" ga-ac="accordion" ga-la="galaxy-s25-ultra:compare:faq:acdn-close:ap"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open - Memory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data-omni-type="microsite_pcontentinter" data-omni="galaxy-s25-ultra:compare:faq:acdn-open:memory"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ga-ca="indication" ga-ac="accordion" ga-la="galaxy-s25-ultra:compare:faq:acdn-open:memory"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close - Memory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data-omni-type="microsite_pcontentinter" data-omni="galaxy-s25-ultra:compare:faq:acdn-close:memory"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ga-ca="indication" ga-ac="accordion" ga-la="galaxy-s25-ultra:compare:faq:acdn-close:memory"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graphicFrame>
        <p:nvGraphicFramePr>
          <p:cNvPr id="2458" name="표"/>
          <p:cNvGraphicFramePr/>
          <p:nvPr/>
        </p:nvGraphicFramePr>
        <p:xfrm>
          <a:off x="6124692" y="895777"/>
          <a:ext cx="3310445" cy="352800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첫번째 아코디언 열림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두번째 아코디언 열림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세번째 아코디언 열림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네번째 아코디언 열림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다섯번째 아코디언 열림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6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여섯번째 아코디언 열림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7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일곱번째 아코디언 열림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60" name="표 62"/>
          <p:cNvGraphicFramePr/>
          <p:nvPr/>
        </p:nvGraphicFramePr>
        <p:xfrm>
          <a:off x="318462" y="1376022"/>
          <a:ext cx="9343229" cy="564954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8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open – Display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data-omni-type="microsite_pcontentinter" data-omni="galaxy-s25-ultra:compare:faq:acdn-open:display"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ga-ca="indication" ga-ac="accordion" ga-la="galaxy-s25-ultra:compare:faq:acdn-open:display"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close – Display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data-omni-type="microsite_pcontentinter" data-omni="galaxy-s25-ultra:compare:faq:acdn-close:display"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ga-ca="indication" ga-ac="accordion" ga-la="galaxy-s25-ultra:compare:faq:acdn-close:display"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open - Battery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data-omni-type="microsite_pcontentinter" data-omni="galaxy-s25-ultra:compare:faq:acdn-open:battery"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ga-ca="indication" ga-ac="accordion" ga-la="galaxy-s25-ultra:compare:faq:acdn-open:battery"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close - Battery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data-omni-type="microsite_pcontentinter" data-omni="galaxy-s25-ultra:compare:faq:acdn-close:battery"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ga-ca="indication" ga-ac="accordion" ga-la="galaxy-s25-ultra:compare:faq:acdn-close:battery"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open – Display2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data-omni-type="microsite_pcontentinter" data-omni="galaxy-s25-ultra:compare:faq:acdn-open:display2"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ga-ca="indication" ga-ac="accordion" ga-la="galaxy-s25-ultra:compare:faq:acdn-open:display2"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close - Display2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data-omni-type="microsite_pcontentinter" data-omni="galaxy-s25-ultra:compare:faq:acdn-close:display2"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ga-ca="indication" ga-ac="accordion" ga-la="galaxy-s25-ultra:compare:faq:acdn-close:display2"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2461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62" name="Common"/>
          <p:cNvSpPr txBox="1"/>
          <p:nvPr/>
        </p:nvSpPr>
        <p:spPr>
          <a:xfrm>
            <a:off x="232208" y="396764"/>
            <a:ext cx="1738268" cy="40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Upgrade - Main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그림 4" descr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2" y="790575"/>
            <a:ext cx="5890251" cy="3463975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02752" y="13272613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251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252" name="표"/>
          <p:cNvGraphicFramePr/>
          <p:nvPr/>
        </p:nvGraphicFramePr>
        <p:xfrm>
          <a:off x="6351246" y="1025356"/>
          <a:ext cx="3310445" cy="1016558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영상 Play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영상 Pause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3" name="표 62"/>
          <p:cNvGraphicFramePr/>
          <p:nvPr/>
        </p:nvGraphicFramePr>
        <p:xfrm>
          <a:off x="318462" y="5785815"/>
          <a:ext cx="8698338" cy="215005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8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9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Play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data-omni="galaxy-s25-ultra:features:design^form-factor:movi-play:main-movie"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ga-la="galaxy-s25-ultra:features:design^form-factor:movi-play:main-movie"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Pause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data-omni="galaxy-s25-ultra:features:highlights^battery:movi-pause:main-movie"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ga-la="galaxy-s25-ultra:features:highlights^battery:movi-pause:main-movie"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54" name="Common"/>
          <p:cNvSpPr txBox="1"/>
          <p:nvPr/>
        </p:nvSpPr>
        <p:spPr>
          <a:xfrm>
            <a:off x="232208" y="411277"/>
            <a:ext cx="2322061" cy="40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Features-Formfactor</a:t>
            </a:r>
          </a:p>
        </p:txBody>
      </p:sp>
      <p:grpSp>
        <p:nvGrpSpPr>
          <p:cNvPr id="257" name="타원 6"/>
          <p:cNvGrpSpPr/>
          <p:nvPr/>
        </p:nvGrpSpPr>
        <p:grpSpPr>
          <a:xfrm>
            <a:off x="4921108" y="3306074"/>
            <a:ext cx="302401" cy="302401"/>
            <a:chOff x="0" y="0"/>
            <a:chExt cx="302400" cy="302400"/>
          </a:xfrm>
        </p:grpSpPr>
        <p:sp>
          <p:nvSpPr>
            <p:cNvPr id="255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56" name="2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258" name="직사각형 35"/>
          <p:cNvSpPr/>
          <p:nvPr/>
        </p:nvSpPr>
        <p:spPr>
          <a:xfrm>
            <a:off x="5254530" y="3298721"/>
            <a:ext cx="248604" cy="28575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261" name="타원 18"/>
          <p:cNvGrpSpPr/>
          <p:nvPr/>
        </p:nvGrpSpPr>
        <p:grpSpPr>
          <a:xfrm>
            <a:off x="4921108" y="2953404"/>
            <a:ext cx="302401" cy="302401"/>
            <a:chOff x="0" y="0"/>
            <a:chExt cx="302400" cy="302400"/>
          </a:xfrm>
        </p:grpSpPr>
        <p:sp>
          <p:nvSpPr>
            <p:cNvPr id="259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60" name="1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262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767" y="2964989"/>
            <a:ext cx="248604" cy="248604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직사각형 35"/>
          <p:cNvSpPr/>
          <p:nvPr/>
        </p:nvSpPr>
        <p:spPr>
          <a:xfrm>
            <a:off x="5254530" y="2946050"/>
            <a:ext cx="248604" cy="28575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4" name="그림 3" descr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58" y="1099707"/>
            <a:ext cx="8704763" cy="4295239"/>
          </a:xfrm>
          <a:prstGeom prst="rect">
            <a:avLst/>
          </a:prstGeom>
          <a:ln w="12700">
            <a:miter lim="400000"/>
          </a:ln>
        </p:spPr>
      </p:pic>
      <p:sp>
        <p:nvSpPr>
          <p:cNvPr id="2465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66" name="Common"/>
          <p:cNvSpPr txBox="1"/>
          <p:nvPr/>
        </p:nvSpPr>
        <p:spPr>
          <a:xfrm>
            <a:off x="232208" y="396764"/>
            <a:ext cx="1738268" cy="40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Upgrade - Main</a:t>
            </a:r>
          </a:p>
        </p:txBody>
      </p:sp>
      <p:grpSp>
        <p:nvGrpSpPr>
          <p:cNvPr id="2469" name="타원 5"/>
          <p:cNvGrpSpPr/>
          <p:nvPr/>
        </p:nvGrpSpPr>
        <p:grpSpPr>
          <a:xfrm>
            <a:off x="4766440" y="4837877"/>
            <a:ext cx="302401" cy="302401"/>
            <a:chOff x="0" y="0"/>
            <a:chExt cx="302400" cy="302400"/>
          </a:xfrm>
        </p:grpSpPr>
        <p:sp>
          <p:nvSpPr>
            <p:cNvPr id="2467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468" name="1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aphicFrame>
        <p:nvGraphicFramePr>
          <p:cNvPr id="2470" name="표 62"/>
          <p:cNvGraphicFramePr/>
          <p:nvPr/>
        </p:nvGraphicFramePr>
        <p:xfrm>
          <a:off x="318462" y="6138142"/>
          <a:ext cx="9343229" cy="120612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8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CTA – Go to top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data-omni-type="microsite_contentinter" data-omni="galaxy-s25-ultra:compare:disclaimer:slct-tap:go-to-top"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ga-ca="content click" ga-ac="feature" ga-la="galaxy-s25-ultra:compare:disclaimer:slct-tap:go-to-top"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471" name="표"/>
          <p:cNvGraphicFramePr/>
          <p:nvPr/>
        </p:nvGraphicFramePr>
        <p:xfrm>
          <a:off x="5808376" y="5514544"/>
          <a:ext cx="3310445" cy="50400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웹 페이지 상단으로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5F4E620-49DE-4A61-A8FC-3D6B0F0D3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72" y="1993851"/>
            <a:ext cx="9447619" cy="8285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Shape 48"/>
          <p:cNvSpPr txBox="1"/>
          <p:nvPr/>
        </p:nvSpPr>
        <p:spPr>
          <a:xfrm>
            <a:off x="1211819" y="6021709"/>
            <a:ext cx="7773156" cy="50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975358">
              <a:lnSpc>
                <a:spcPct val="120000"/>
              </a:lnSpc>
              <a:defRPr sz="3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EOD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그림 8" descr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362" y="4302681"/>
            <a:ext cx="1911925" cy="56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그림 10" descr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62" y="777875"/>
            <a:ext cx="5890251" cy="2991873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02752" y="13272613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268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269" name="표"/>
          <p:cNvGraphicFramePr/>
          <p:nvPr/>
        </p:nvGraphicFramePr>
        <p:xfrm>
          <a:off x="6351246" y="1025356"/>
          <a:ext cx="3310445" cy="3557953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Titanium Silverblue 컬러 선택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rPr dirty="0"/>
                        <a:t>Titanium black </a:t>
                      </a:r>
                      <a:r>
                        <a:rPr dirty="0" err="1"/>
                        <a:t>컬러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선택</a:t>
                      </a: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Titanium gray 컬러 선택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Titanium whitesilver 컬러 선택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온전 컬러 &gt; Titanium jetblack 컬러 선택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6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온전 컬러 &gt; Titanium jadegreen 컬러 선택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7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rPr dirty="0" err="1"/>
                        <a:t>온전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컬러</a:t>
                      </a:r>
                      <a:r>
                        <a:rPr dirty="0"/>
                        <a:t> &gt; Titanium </a:t>
                      </a:r>
                      <a:r>
                        <a:rPr dirty="0" err="1"/>
                        <a:t>pinkgold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컬러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선택</a:t>
                      </a: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70" name="표 62"/>
          <p:cNvGraphicFramePr/>
          <p:nvPr>
            <p:extLst>
              <p:ext uri="{D42A27DB-BD31-4B8C-83A1-F6EECF244321}">
                <p14:modId xmlns:p14="http://schemas.microsoft.com/office/powerpoint/2010/main" val="1864432037"/>
              </p:ext>
            </p:extLst>
          </p:nvPr>
        </p:nvGraphicFramePr>
        <p:xfrm>
          <a:off x="318462" y="5785815"/>
          <a:ext cx="8698338" cy="692493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8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9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Colorchip – titanium silverblue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microsite_gallery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data-omni="galaxy-s25-ultra:features:design^colors:slct-color: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galaxy-s25-ultra^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titanium-silverblue"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ga-ca="gallery" ga-ac="feature gallery" ga-la="galaxy-s25-ultra:features:design^colors:slct-color: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galaxy-s25-ultra^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titanium-silverblue"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Colorchip – titanium black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microsite_gallery</a:t>
                      </a:r>
                      <a:r>
                        <a:rPr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data-omni="galaxy-s25-ultra:features:design^colors:slct-color: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galaxy-s25-ultra^</a:t>
                      </a:r>
                      <a:r>
                        <a:rPr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titanium-black"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ga-ca="gallery" ga-ac="feature gallery" ga-la="galaxy-s25-ultra:features:design^colors:slct-color: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galaxy-s25-ultra^</a:t>
                      </a:r>
                      <a:r>
                        <a:rPr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titanium-black"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Colorchip – titanium gray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microsite_gallery</a:t>
                      </a:r>
                      <a:r>
                        <a:rPr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data-omni="galaxy-s25-ultra:features:design^colors:slct-color: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galaxy-s25-ultra^</a:t>
                      </a:r>
                      <a:r>
                        <a:rPr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titanium-gray"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ga-ca="gallery" ga-ac="feature gallery" ga-la="galaxy-s25-ultra:features:design^colors:slct-color: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galaxy-s25-ultra^</a:t>
                      </a:r>
                      <a:r>
                        <a:rPr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titanium-gray"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Colorchip – titanium whitesilver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microsite_gallery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data-omni="galaxy-s25-ultra:features:design^colors:slct-color: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galaxy-s25-ultra^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titanium-whitesilver"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ga-ca="gallery" ga-ac="feature gallery" ga-la="galaxy-s25-ultra:features:design^colors:slct-color: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galaxy-s25-ultra^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titanium-whitesilver"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Colorchip – Online exclusive &gt; titanium jetblack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microsite_gallery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data-omni="galaxy-s25-ultra:features:design^exclusivecolors:slct-color: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galaxy-s25-ultra^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titanium-jetblack"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ga-ca="gallery" ga-ac="feature gallery" ga-la="galaxy-s25-ultra:features:design^exclusivecolors:slct-color: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galaxy-s25-ultra^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titanium-jetblack"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Colorchip – Online exclusive &gt; titanium jade green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microsite_gallery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data-omni="galaxy-s25-ultra:features:design^exclusivecolors:slct-color: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galaxy-s25-ultra^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titanium-jadegreen"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ga-ca="gallery" ga-ac="feature gallery" ga-la="galaxy-s25-ultra:features:design^exclusivecolors:slct-color: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galaxy-s25-ultra^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titanium-jadegreen"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Colorchip – Online exclusive &gt; titanium pinkgold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microsite_gallery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data-omni="galaxy-s25-ultra:features:design^exclusivecolors:slct-color: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galaxy-s25-ultra^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titanium-pinkgold"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ga-ca="gallery" ga-ac="feature gallery" ga-la="galaxy-s25-ultra:features:design^exclusivecolors:slct-color: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galaxy-s25-ultra^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titanium-pinkgold"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271" name="Common"/>
          <p:cNvSpPr txBox="1"/>
          <p:nvPr/>
        </p:nvSpPr>
        <p:spPr>
          <a:xfrm>
            <a:off x="232209" y="411277"/>
            <a:ext cx="2306211" cy="40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Features-Colors (1/3)</a:t>
            </a:r>
          </a:p>
        </p:txBody>
      </p:sp>
      <p:grpSp>
        <p:nvGrpSpPr>
          <p:cNvPr id="274" name="타원 18"/>
          <p:cNvGrpSpPr/>
          <p:nvPr/>
        </p:nvGrpSpPr>
        <p:grpSpPr>
          <a:xfrm>
            <a:off x="2650145" y="2927581"/>
            <a:ext cx="302401" cy="302401"/>
            <a:chOff x="0" y="0"/>
            <a:chExt cx="302400" cy="302400"/>
          </a:xfrm>
        </p:grpSpPr>
        <p:sp>
          <p:nvSpPr>
            <p:cNvPr id="272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73" name="1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275" name="직사각형 35"/>
          <p:cNvSpPr/>
          <p:nvPr/>
        </p:nvSpPr>
        <p:spPr>
          <a:xfrm>
            <a:off x="2721710" y="3263737"/>
            <a:ext cx="159272" cy="18307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278" name="타원 13"/>
          <p:cNvGrpSpPr/>
          <p:nvPr/>
        </p:nvGrpSpPr>
        <p:grpSpPr>
          <a:xfrm>
            <a:off x="2809415" y="2927324"/>
            <a:ext cx="302401" cy="302401"/>
            <a:chOff x="0" y="0"/>
            <a:chExt cx="302400" cy="302400"/>
          </a:xfrm>
        </p:grpSpPr>
        <p:sp>
          <p:nvSpPr>
            <p:cNvPr id="276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77" name="2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279" name="직사각형 35"/>
          <p:cNvSpPr/>
          <p:nvPr/>
        </p:nvSpPr>
        <p:spPr>
          <a:xfrm>
            <a:off x="2880980" y="3263479"/>
            <a:ext cx="159272" cy="18307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282" name="타원 15"/>
          <p:cNvGrpSpPr/>
          <p:nvPr/>
        </p:nvGrpSpPr>
        <p:grpSpPr>
          <a:xfrm>
            <a:off x="2978930" y="2927324"/>
            <a:ext cx="302401" cy="302401"/>
            <a:chOff x="0" y="0"/>
            <a:chExt cx="302400" cy="302400"/>
          </a:xfrm>
        </p:grpSpPr>
        <p:sp>
          <p:nvSpPr>
            <p:cNvPr id="280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81" name="3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283" name="직사각형 35"/>
          <p:cNvSpPr/>
          <p:nvPr/>
        </p:nvSpPr>
        <p:spPr>
          <a:xfrm>
            <a:off x="3036206" y="3263479"/>
            <a:ext cx="159272" cy="18307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286" name="타원 17"/>
          <p:cNvGrpSpPr/>
          <p:nvPr/>
        </p:nvGrpSpPr>
        <p:grpSpPr>
          <a:xfrm>
            <a:off x="3145402" y="2927324"/>
            <a:ext cx="302401" cy="302401"/>
            <a:chOff x="0" y="0"/>
            <a:chExt cx="302400" cy="302400"/>
          </a:xfrm>
        </p:grpSpPr>
        <p:sp>
          <p:nvSpPr>
            <p:cNvPr id="284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85" name="4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287" name="직사각형 35"/>
          <p:cNvSpPr/>
          <p:nvPr/>
        </p:nvSpPr>
        <p:spPr>
          <a:xfrm>
            <a:off x="3193152" y="3263479"/>
            <a:ext cx="159272" cy="18307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288" name="직사각형 35"/>
          <p:cNvSpPr/>
          <p:nvPr/>
        </p:nvSpPr>
        <p:spPr>
          <a:xfrm>
            <a:off x="3363054" y="3263737"/>
            <a:ext cx="159272" cy="18307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289" name="직사각형 35"/>
          <p:cNvSpPr/>
          <p:nvPr/>
        </p:nvSpPr>
        <p:spPr>
          <a:xfrm>
            <a:off x="3522324" y="3263479"/>
            <a:ext cx="159272" cy="18307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290" name="직사각형 35"/>
          <p:cNvSpPr/>
          <p:nvPr/>
        </p:nvSpPr>
        <p:spPr>
          <a:xfrm>
            <a:off x="3677551" y="3263479"/>
            <a:ext cx="159272" cy="18307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293" name="타원 25"/>
          <p:cNvGrpSpPr/>
          <p:nvPr/>
        </p:nvGrpSpPr>
        <p:grpSpPr>
          <a:xfrm>
            <a:off x="3211853" y="3480306"/>
            <a:ext cx="302401" cy="302401"/>
            <a:chOff x="0" y="0"/>
            <a:chExt cx="302400" cy="302400"/>
          </a:xfrm>
        </p:grpSpPr>
        <p:sp>
          <p:nvSpPr>
            <p:cNvPr id="291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92" name="5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296" name="타원 26"/>
          <p:cNvGrpSpPr/>
          <p:nvPr/>
        </p:nvGrpSpPr>
        <p:grpSpPr>
          <a:xfrm>
            <a:off x="3423987" y="3481480"/>
            <a:ext cx="302401" cy="302401"/>
            <a:chOff x="0" y="0"/>
            <a:chExt cx="302400" cy="302400"/>
          </a:xfrm>
        </p:grpSpPr>
        <p:sp>
          <p:nvSpPr>
            <p:cNvPr id="294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95" name="6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6</a:t>
              </a:r>
            </a:p>
          </p:txBody>
        </p:sp>
      </p:grpSp>
      <p:grpSp>
        <p:nvGrpSpPr>
          <p:cNvPr id="299" name="타원 27"/>
          <p:cNvGrpSpPr/>
          <p:nvPr/>
        </p:nvGrpSpPr>
        <p:grpSpPr>
          <a:xfrm>
            <a:off x="3609497" y="3480306"/>
            <a:ext cx="302401" cy="302401"/>
            <a:chOff x="0" y="0"/>
            <a:chExt cx="302400" cy="302400"/>
          </a:xfrm>
        </p:grpSpPr>
        <p:sp>
          <p:nvSpPr>
            <p:cNvPr id="297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98" name="7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7</a:t>
              </a:r>
            </a:p>
          </p:txBody>
        </p:sp>
      </p:grpSp>
      <p:sp>
        <p:nvSpPr>
          <p:cNvPr id="300" name="Common"/>
          <p:cNvSpPr txBox="1"/>
          <p:nvPr/>
        </p:nvSpPr>
        <p:spPr>
          <a:xfrm>
            <a:off x="2944351" y="3968193"/>
            <a:ext cx="1038802" cy="35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2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Mobile only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그림 8" descr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362" y="4302681"/>
            <a:ext cx="1911925" cy="56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그림 10" descr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62" y="777875"/>
            <a:ext cx="5890251" cy="2991873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02752" y="13272613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305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306" name="표"/>
          <p:cNvGraphicFramePr/>
          <p:nvPr/>
        </p:nvGraphicFramePr>
        <p:xfrm>
          <a:off x="6351246" y="1025356"/>
          <a:ext cx="3310445" cy="2541395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8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왼쪽으로 이동 (Mobile only)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9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오른쪽으로 이동 (Mobile only)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앵글 프리셋 팝업 노출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펜 ON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펜 OFF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07" name="표 62"/>
          <p:cNvGraphicFramePr/>
          <p:nvPr>
            <p:extLst>
              <p:ext uri="{D42A27DB-BD31-4B8C-83A1-F6EECF244321}">
                <p14:modId xmlns:p14="http://schemas.microsoft.com/office/powerpoint/2010/main" val="2362347011"/>
              </p:ext>
            </p:extLst>
          </p:nvPr>
        </p:nvGraphicFramePr>
        <p:xfrm>
          <a:off x="318462" y="5785815"/>
          <a:ext cx="8698338" cy="500945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8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9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Previous Arrow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microsite_pcontentinter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data-omni="galaxy-s25-ultra:features:design^colors: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galaxy-s25-ultra^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colorchip:arrow:previous"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ga-ac="carousel" ga-la="galaxy-s25-ultra:features:design^colors: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galaxy-s25-ultra^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colorchip:arrow:previous"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Next Arrow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microsite_pcontentinter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data-omni="galaxy-s25-ultra:features:design^colors: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galaxy-s25-ultra^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colorchip:arrow:next"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ga-ac="carousel" ga-la="galaxy-s25-ultra:features:design^colors: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galaxy-s25-ultra^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colorchip:arrow:next"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Angle Preset Button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data-omni="galaxy-s25-ultra:features:design^colors: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lypu-open:galaxy-s25-ultra</a:t>
                      </a:r>
                      <a:r>
                        <a:rPr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ga-la="galaxy-s25-ultra:features:design^colors: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lypu-open:galaxy-s25-ultra</a:t>
                      </a:r>
                      <a:r>
                        <a:rPr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S Pen On Button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data-omni="galaxy-s25-ultra:features:design^colors:</a:t>
                      </a:r>
                      <a:r>
                        <a:rPr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slct-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pen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galaxy-s25-ultra^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pen-on"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ga-la="galaxy-s25-ultra:features:design^colors: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slct-pen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galaxy-s25-ultra^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pen-on"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>
                          <a:solidFill>
                            <a:srgbClr val="FFFFFF"/>
                          </a:solidFill>
                          <a:sym typeface="맑은 고딕"/>
                        </a:defRPr>
                      </a:pPr>
                      <a:r>
                        <a:rPr dirty="0"/>
                        <a:t>S Pen Off Button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data-omni="galaxy-s25-ultra:features:design^colors: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slct-pen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galaxy-s25-ultra^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pen-off"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ga-la="galaxy-s25-ultra:features:design^colors: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slct-pen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galaxy-s25-ultra^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pen-off"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308" name="Common"/>
          <p:cNvSpPr txBox="1"/>
          <p:nvPr/>
        </p:nvSpPr>
        <p:spPr>
          <a:xfrm>
            <a:off x="232208" y="411277"/>
            <a:ext cx="2347868" cy="40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Features-Colors (2/3)</a:t>
            </a:r>
          </a:p>
        </p:txBody>
      </p:sp>
      <p:sp>
        <p:nvSpPr>
          <p:cNvPr id="309" name="직사각형 35"/>
          <p:cNvSpPr/>
          <p:nvPr/>
        </p:nvSpPr>
        <p:spPr>
          <a:xfrm>
            <a:off x="2656077" y="4457867"/>
            <a:ext cx="159272" cy="18307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310" name="직사각형 35"/>
          <p:cNvSpPr/>
          <p:nvPr/>
        </p:nvSpPr>
        <p:spPr>
          <a:xfrm>
            <a:off x="4207709" y="4457867"/>
            <a:ext cx="159272" cy="18307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313" name="타원 34"/>
          <p:cNvGrpSpPr/>
          <p:nvPr/>
        </p:nvGrpSpPr>
        <p:grpSpPr>
          <a:xfrm>
            <a:off x="4206771" y="4117195"/>
            <a:ext cx="302401" cy="302401"/>
            <a:chOff x="0" y="0"/>
            <a:chExt cx="302400" cy="302400"/>
          </a:xfrm>
        </p:grpSpPr>
        <p:sp>
          <p:nvSpPr>
            <p:cNvPr id="311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312" name="9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9</a:t>
              </a:r>
            </a:p>
          </p:txBody>
        </p:sp>
      </p:grpSp>
      <p:grpSp>
        <p:nvGrpSpPr>
          <p:cNvPr id="316" name="타원 35"/>
          <p:cNvGrpSpPr/>
          <p:nvPr/>
        </p:nvGrpSpPr>
        <p:grpSpPr>
          <a:xfrm>
            <a:off x="2584512" y="4126069"/>
            <a:ext cx="302401" cy="302401"/>
            <a:chOff x="0" y="0"/>
            <a:chExt cx="302400" cy="302400"/>
          </a:xfrm>
        </p:grpSpPr>
        <p:sp>
          <p:nvSpPr>
            <p:cNvPr id="314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315" name="8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8</a:t>
              </a:r>
            </a:p>
          </p:txBody>
        </p:sp>
      </p:grpSp>
      <p:sp>
        <p:nvSpPr>
          <p:cNvPr id="317" name="Common"/>
          <p:cNvSpPr txBox="1"/>
          <p:nvPr/>
        </p:nvSpPr>
        <p:spPr>
          <a:xfrm>
            <a:off x="2944351" y="3968193"/>
            <a:ext cx="1038802" cy="35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2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Mobile only</a:t>
            </a:r>
          </a:p>
        </p:txBody>
      </p:sp>
      <p:grpSp>
        <p:nvGrpSpPr>
          <p:cNvPr id="320" name="타원 28"/>
          <p:cNvGrpSpPr/>
          <p:nvPr/>
        </p:nvGrpSpPr>
        <p:grpSpPr>
          <a:xfrm>
            <a:off x="3626165" y="2952929"/>
            <a:ext cx="302401" cy="302401"/>
            <a:chOff x="0" y="0"/>
            <a:chExt cx="302400" cy="302400"/>
          </a:xfrm>
        </p:grpSpPr>
        <p:sp>
          <p:nvSpPr>
            <p:cNvPr id="318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319" name="10"/>
            <p:cNvSpPr txBox="1"/>
            <p:nvPr/>
          </p:nvSpPr>
          <p:spPr>
            <a:xfrm>
              <a:off x="58789" y="59570"/>
              <a:ext cx="184822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10</a:t>
              </a:r>
            </a:p>
          </p:txBody>
        </p:sp>
      </p:grpSp>
      <p:sp>
        <p:nvSpPr>
          <p:cNvPr id="321" name="직사각형 35"/>
          <p:cNvSpPr/>
          <p:nvPr/>
        </p:nvSpPr>
        <p:spPr>
          <a:xfrm>
            <a:off x="3888230" y="3289084"/>
            <a:ext cx="159272" cy="18307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324" name="타원 30"/>
          <p:cNvGrpSpPr/>
          <p:nvPr/>
        </p:nvGrpSpPr>
        <p:grpSpPr>
          <a:xfrm>
            <a:off x="4014818" y="2940237"/>
            <a:ext cx="302401" cy="302401"/>
            <a:chOff x="0" y="0"/>
            <a:chExt cx="302400" cy="302400"/>
          </a:xfrm>
        </p:grpSpPr>
        <p:sp>
          <p:nvSpPr>
            <p:cNvPr id="322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323" name="11"/>
            <p:cNvSpPr txBox="1"/>
            <p:nvPr/>
          </p:nvSpPr>
          <p:spPr>
            <a:xfrm>
              <a:off x="62262" y="59570"/>
              <a:ext cx="177876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11</a:t>
              </a:r>
            </a:p>
          </p:txBody>
        </p:sp>
      </p:grpSp>
      <p:sp>
        <p:nvSpPr>
          <p:cNvPr id="325" name="직사각형 35"/>
          <p:cNvSpPr/>
          <p:nvPr/>
        </p:nvSpPr>
        <p:spPr>
          <a:xfrm>
            <a:off x="4047501" y="3288827"/>
            <a:ext cx="159272" cy="18307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pic>
        <p:nvPicPr>
          <p:cNvPr id="326" name="그림 2" descr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234" y="1656528"/>
            <a:ext cx="2631130" cy="1189212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직선 화살표 연결선 36"/>
          <p:cNvSpPr/>
          <p:nvPr/>
        </p:nvSpPr>
        <p:spPr>
          <a:xfrm flipV="1">
            <a:off x="3967865" y="2829586"/>
            <a:ext cx="13942" cy="459500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328" name="그림 7" descr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7019" y="3518777"/>
            <a:ext cx="227625" cy="2135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1" name="타원 39"/>
          <p:cNvGrpSpPr/>
          <p:nvPr/>
        </p:nvGrpSpPr>
        <p:grpSpPr>
          <a:xfrm>
            <a:off x="3990830" y="3776524"/>
            <a:ext cx="302401" cy="302401"/>
            <a:chOff x="0" y="0"/>
            <a:chExt cx="302400" cy="302400"/>
          </a:xfrm>
        </p:grpSpPr>
        <p:sp>
          <p:nvSpPr>
            <p:cNvPr id="329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330" name="12"/>
            <p:cNvSpPr txBox="1"/>
            <p:nvPr/>
          </p:nvSpPr>
          <p:spPr>
            <a:xfrm>
              <a:off x="58789" y="59570"/>
              <a:ext cx="184822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12</a:t>
              </a:r>
            </a:p>
          </p:txBody>
        </p:sp>
      </p:grpSp>
      <p:sp>
        <p:nvSpPr>
          <p:cNvPr id="332" name="직사각형 35"/>
          <p:cNvSpPr/>
          <p:nvPr/>
        </p:nvSpPr>
        <p:spPr>
          <a:xfrm>
            <a:off x="4062395" y="3530132"/>
            <a:ext cx="159272" cy="18307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그림 8" descr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362" y="4302681"/>
            <a:ext cx="1911925" cy="56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그림 10" descr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62" y="777875"/>
            <a:ext cx="5890251" cy="2991873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02752" y="13272613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14</a:t>
            </a:fld>
            <a:endParaRPr/>
          </a:p>
        </p:txBody>
      </p:sp>
      <p:sp>
        <p:nvSpPr>
          <p:cNvPr id="337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338" name="표"/>
          <p:cNvGraphicFramePr/>
          <p:nvPr/>
        </p:nvGraphicFramePr>
        <p:xfrm>
          <a:off x="6351246" y="1025356"/>
          <a:ext cx="3310445" cy="3557953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앵글 프리셋 팝업창 닫기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제품 Front 노출 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제품 Left 노출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16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제품 Top 노출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17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제품 Back 노출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18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제품 Right 노출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19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rPr dirty="0" err="1"/>
                        <a:t>클릭</a:t>
                      </a:r>
                      <a:r>
                        <a:rPr dirty="0"/>
                        <a:t> 시, </a:t>
                      </a:r>
                      <a:r>
                        <a:rPr dirty="0" err="1"/>
                        <a:t>제품</a:t>
                      </a:r>
                      <a:r>
                        <a:rPr dirty="0"/>
                        <a:t> Bottom </a:t>
                      </a:r>
                      <a:r>
                        <a:rPr dirty="0" err="1"/>
                        <a:t>노출</a:t>
                      </a: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39" name="표 62"/>
          <p:cNvGraphicFramePr/>
          <p:nvPr>
            <p:extLst>
              <p:ext uri="{D42A27DB-BD31-4B8C-83A1-F6EECF244321}">
                <p14:modId xmlns:p14="http://schemas.microsoft.com/office/powerpoint/2010/main" val="147585733"/>
              </p:ext>
            </p:extLst>
          </p:nvPr>
        </p:nvGraphicFramePr>
        <p:xfrm>
          <a:off x="318462" y="5785815"/>
          <a:ext cx="8698338" cy="692493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8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9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Angle preset pop-up close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data-omni="galaxy-s25-ultra:features:design^colors:lypu-close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:galaxy-s25-ultra</a:t>
                      </a:r>
                      <a:r>
                        <a:rPr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content click</a:t>
                      </a:r>
                      <a:r>
                        <a:rPr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ga-ac="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feature</a:t>
                      </a:r>
                      <a:r>
                        <a:rPr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ga-la="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galaxy-s25-ultra:features:design^colors:lypu-close: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galaxy-s25-ultra</a:t>
                      </a:r>
                      <a:r>
                        <a:rPr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Front angle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data-omni="galaxy-s25-ultra:features:design^colors:slct-angle: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galaxy-s25-ultra^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front"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ga-la="galaxy-s25-ultra:features:design^colors:slct-angle: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galaxy-s25-ultra^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front"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Left angle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data-omni="galaxy-s25-ultra:features:design^colors:slct-angle: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galaxy-s25-ultra^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left"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ga-la="galaxy-s25-ultra:features:design^colors:slct-angle: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galaxy-s25-ultra^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left"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Top angle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data-omni="galaxy-s25-ultra:features:design^colors:slct-angle: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galaxy-s25-ultra^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top"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ga-la="galaxy-s25-ultra:features:design^colors:slct-angle: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galaxy-s25-ultra^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top"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Back angle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data-omni="galaxy-s25-ultra:features:design^colors:slct-angle: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galaxy-s25-ultra^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back"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ga-la="galaxy-s25-ultra:features:design^colors:slct-angle: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galaxy-s25-ultra^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back"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Right angle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data-omni="galaxy-s25-ultra:features:design^colors:slct-angle: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galaxy-s25-ultra^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right"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ga-la="galaxy-s25-ultra:features:design^colors:slct-angle: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galaxy-s25-ultra^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right"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Bottom angle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data-omni="galaxy-s25-ultra:features:design^colors:slct-angle: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galaxy-s25-ultra^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bottom"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ga-la="galaxy-s25-ultra:features:design^colors:slct-angle: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galaxy-s25-ultra^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bottom"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340" name="Common"/>
          <p:cNvSpPr txBox="1"/>
          <p:nvPr/>
        </p:nvSpPr>
        <p:spPr>
          <a:xfrm>
            <a:off x="232208" y="411277"/>
            <a:ext cx="2340959" cy="40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Features-Colors (3/3)</a:t>
            </a:r>
          </a:p>
        </p:txBody>
      </p:sp>
      <p:sp>
        <p:nvSpPr>
          <p:cNvPr id="341" name="Common"/>
          <p:cNvSpPr txBox="1"/>
          <p:nvPr/>
        </p:nvSpPr>
        <p:spPr>
          <a:xfrm>
            <a:off x="2944351" y="3968193"/>
            <a:ext cx="1038802" cy="35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2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Mobile only</a:t>
            </a:r>
          </a:p>
        </p:txBody>
      </p:sp>
      <p:pic>
        <p:nvPicPr>
          <p:cNvPr id="342" name="그림 2" descr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234" y="1656528"/>
            <a:ext cx="2631130" cy="1189212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직선 화살표 연결선 36"/>
          <p:cNvSpPr/>
          <p:nvPr/>
        </p:nvSpPr>
        <p:spPr>
          <a:xfrm flipV="1">
            <a:off x="3967865" y="2829586"/>
            <a:ext cx="13942" cy="459500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344" name="그림 7" descr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7019" y="3518777"/>
            <a:ext cx="227625" cy="213574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직사각형 35"/>
          <p:cNvSpPr/>
          <p:nvPr/>
        </p:nvSpPr>
        <p:spPr>
          <a:xfrm>
            <a:off x="3831542" y="2121350"/>
            <a:ext cx="646745" cy="244602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348" name="타원 34"/>
          <p:cNvGrpSpPr/>
          <p:nvPr/>
        </p:nvGrpSpPr>
        <p:grpSpPr>
          <a:xfrm>
            <a:off x="3962243" y="1771705"/>
            <a:ext cx="302401" cy="302401"/>
            <a:chOff x="0" y="0"/>
            <a:chExt cx="302400" cy="302400"/>
          </a:xfrm>
        </p:grpSpPr>
        <p:sp>
          <p:nvSpPr>
            <p:cNvPr id="346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347" name="14"/>
            <p:cNvSpPr txBox="1"/>
            <p:nvPr/>
          </p:nvSpPr>
          <p:spPr>
            <a:xfrm>
              <a:off x="58789" y="59570"/>
              <a:ext cx="184822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14</a:t>
              </a:r>
            </a:p>
          </p:txBody>
        </p:sp>
      </p:grpSp>
      <p:sp>
        <p:nvSpPr>
          <p:cNvPr id="349" name="직사각형 35"/>
          <p:cNvSpPr/>
          <p:nvPr/>
        </p:nvSpPr>
        <p:spPr>
          <a:xfrm>
            <a:off x="3888230" y="3289084"/>
            <a:ext cx="159272" cy="18307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350" name="직사각형 35"/>
          <p:cNvSpPr/>
          <p:nvPr/>
        </p:nvSpPr>
        <p:spPr>
          <a:xfrm>
            <a:off x="5865403" y="1798754"/>
            <a:ext cx="159273" cy="18307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353" name="타원 24"/>
          <p:cNvGrpSpPr/>
          <p:nvPr/>
        </p:nvGrpSpPr>
        <p:grpSpPr>
          <a:xfrm>
            <a:off x="5864466" y="1458082"/>
            <a:ext cx="302401" cy="302401"/>
            <a:chOff x="0" y="0"/>
            <a:chExt cx="302400" cy="302400"/>
          </a:xfrm>
        </p:grpSpPr>
        <p:sp>
          <p:nvSpPr>
            <p:cNvPr id="351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352" name="13"/>
            <p:cNvSpPr txBox="1"/>
            <p:nvPr/>
          </p:nvSpPr>
          <p:spPr>
            <a:xfrm>
              <a:off x="58789" y="59570"/>
              <a:ext cx="184822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13</a:t>
              </a:r>
            </a:p>
          </p:txBody>
        </p:sp>
      </p:grpSp>
      <p:sp>
        <p:nvSpPr>
          <p:cNvPr id="354" name="직사각형 35"/>
          <p:cNvSpPr/>
          <p:nvPr/>
        </p:nvSpPr>
        <p:spPr>
          <a:xfrm>
            <a:off x="4534951" y="2110128"/>
            <a:ext cx="646745" cy="244602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357" name="타원 26"/>
          <p:cNvGrpSpPr/>
          <p:nvPr/>
        </p:nvGrpSpPr>
        <p:grpSpPr>
          <a:xfrm>
            <a:off x="4665650" y="1760483"/>
            <a:ext cx="302401" cy="302401"/>
            <a:chOff x="0" y="0"/>
            <a:chExt cx="302400" cy="302400"/>
          </a:xfrm>
        </p:grpSpPr>
        <p:sp>
          <p:nvSpPr>
            <p:cNvPr id="355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356" name="15"/>
            <p:cNvSpPr txBox="1"/>
            <p:nvPr/>
          </p:nvSpPr>
          <p:spPr>
            <a:xfrm>
              <a:off x="58789" y="59570"/>
              <a:ext cx="184822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15</a:t>
              </a:r>
            </a:p>
          </p:txBody>
        </p:sp>
      </p:grpSp>
      <p:sp>
        <p:nvSpPr>
          <p:cNvPr id="358" name="직사각형 35"/>
          <p:cNvSpPr/>
          <p:nvPr/>
        </p:nvSpPr>
        <p:spPr>
          <a:xfrm>
            <a:off x="5239877" y="2121350"/>
            <a:ext cx="646745" cy="244602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361" name="타원 37"/>
          <p:cNvGrpSpPr/>
          <p:nvPr/>
        </p:nvGrpSpPr>
        <p:grpSpPr>
          <a:xfrm>
            <a:off x="5370577" y="1771705"/>
            <a:ext cx="302402" cy="302401"/>
            <a:chOff x="0" y="0"/>
            <a:chExt cx="302400" cy="302400"/>
          </a:xfrm>
        </p:grpSpPr>
        <p:sp>
          <p:nvSpPr>
            <p:cNvPr id="359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360" name="16"/>
            <p:cNvSpPr txBox="1"/>
            <p:nvPr/>
          </p:nvSpPr>
          <p:spPr>
            <a:xfrm>
              <a:off x="58789" y="59570"/>
              <a:ext cx="184822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16</a:t>
              </a:r>
            </a:p>
          </p:txBody>
        </p:sp>
      </p:grpSp>
      <p:sp>
        <p:nvSpPr>
          <p:cNvPr id="362" name="직사각형 35"/>
          <p:cNvSpPr/>
          <p:nvPr/>
        </p:nvSpPr>
        <p:spPr>
          <a:xfrm>
            <a:off x="3837911" y="2396411"/>
            <a:ext cx="646745" cy="244602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365" name="타원 42"/>
          <p:cNvGrpSpPr/>
          <p:nvPr/>
        </p:nvGrpSpPr>
        <p:grpSpPr>
          <a:xfrm>
            <a:off x="4037019" y="2683442"/>
            <a:ext cx="302401" cy="302401"/>
            <a:chOff x="0" y="0"/>
            <a:chExt cx="302400" cy="302400"/>
          </a:xfrm>
        </p:grpSpPr>
        <p:sp>
          <p:nvSpPr>
            <p:cNvPr id="363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364" name="17"/>
            <p:cNvSpPr txBox="1"/>
            <p:nvPr/>
          </p:nvSpPr>
          <p:spPr>
            <a:xfrm>
              <a:off x="58789" y="59570"/>
              <a:ext cx="184822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17</a:t>
              </a:r>
            </a:p>
          </p:txBody>
        </p:sp>
      </p:grpSp>
      <p:sp>
        <p:nvSpPr>
          <p:cNvPr id="366" name="직사각형 35"/>
          <p:cNvSpPr/>
          <p:nvPr/>
        </p:nvSpPr>
        <p:spPr>
          <a:xfrm>
            <a:off x="4526493" y="2396411"/>
            <a:ext cx="646745" cy="244602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369" name="타원 44"/>
          <p:cNvGrpSpPr/>
          <p:nvPr/>
        </p:nvGrpSpPr>
        <p:grpSpPr>
          <a:xfrm>
            <a:off x="4725599" y="2683442"/>
            <a:ext cx="302401" cy="302401"/>
            <a:chOff x="0" y="0"/>
            <a:chExt cx="302400" cy="302400"/>
          </a:xfrm>
        </p:grpSpPr>
        <p:sp>
          <p:nvSpPr>
            <p:cNvPr id="367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368" name="18"/>
            <p:cNvSpPr txBox="1"/>
            <p:nvPr/>
          </p:nvSpPr>
          <p:spPr>
            <a:xfrm>
              <a:off x="58789" y="59570"/>
              <a:ext cx="184822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18</a:t>
              </a:r>
            </a:p>
          </p:txBody>
        </p:sp>
      </p:grpSp>
      <p:sp>
        <p:nvSpPr>
          <p:cNvPr id="370" name="직사각형 35"/>
          <p:cNvSpPr/>
          <p:nvPr/>
        </p:nvSpPr>
        <p:spPr>
          <a:xfrm>
            <a:off x="5241113" y="2404858"/>
            <a:ext cx="646745" cy="244602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373" name="타원 46"/>
          <p:cNvGrpSpPr/>
          <p:nvPr/>
        </p:nvGrpSpPr>
        <p:grpSpPr>
          <a:xfrm>
            <a:off x="5440221" y="2691889"/>
            <a:ext cx="302401" cy="302401"/>
            <a:chOff x="0" y="0"/>
            <a:chExt cx="302400" cy="302400"/>
          </a:xfrm>
        </p:grpSpPr>
        <p:sp>
          <p:nvSpPr>
            <p:cNvPr id="371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372" name="19"/>
            <p:cNvSpPr txBox="1"/>
            <p:nvPr/>
          </p:nvSpPr>
          <p:spPr>
            <a:xfrm>
              <a:off x="58789" y="59570"/>
              <a:ext cx="184822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19</a:t>
              </a:r>
            </a:p>
          </p:txBody>
        </p:sp>
      </p:grp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그림 3" descr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2" y="777875"/>
            <a:ext cx="5890251" cy="2319921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02752" y="13272613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15</a:t>
            </a:fld>
            <a:endParaRPr/>
          </a:p>
        </p:txBody>
      </p:sp>
      <p:sp>
        <p:nvSpPr>
          <p:cNvPr id="377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378" name="표"/>
          <p:cNvGraphicFramePr/>
          <p:nvPr/>
        </p:nvGraphicFramePr>
        <p:xfrm>
          <a:off x="6351246" y="1025356"/>
          <a:ext cx="3310445" cy="3049674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Drawer 닫기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Drawer 열기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Drawer 열기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Drawer 닫기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Drawer 열기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6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Drawer 닫기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79" name="표 62"/>
          <p:cNvGraphicFramePr/>
          <p:nvPr/>
        </p:nvGraphicFramePr>
        <p:xfrm>
          <a:off x="318462" y="5785815"/>
          <a:ext cx="8698338" cy="595338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8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9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Drawer close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data-omni-type="microsite_pcontentinter" data-omni="galaxy-s25-ultra:features:design^durability:acdn-close:aluminum-frame"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ga-ac="accordion" ga-la="galaxy-s25-ultra:features:design^durability:acdn-close:aluminum-frame"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Drawer open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data-omni-type="microsite_pcontentinter" data-omni="galaxy-s25-ultra:features:design^durability:acdn-open:aluminum-frame"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ga-ac="accordion" ga-la="galaxy-s25-ultra:features:design^durability:acdn-open:aluminum-frame"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Drawer open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data-omni-type="microsite_pcontentinter" data-omni="galaxy-s25-ultra:features:design^durability:acdn-open:gorilla-glass"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ga-ac="accordion" ga-la="galaxy-s25-ultra:features:design^durability:acdn-open:gorilla-glass"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Drawer close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data-omni-type="microsite_pcontentinter" data-omni="galaxy-s25-ultra:features:design^durability:acdn-close:gorilla-glass"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ga-ac="accordion" ga-la="galaxy-s25-ultra:features:design^durability:acdn-close:gorilla-glass"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Drawer open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data-omni-type="microsite_pcontentinter" data-omni="galaxy-s25-ultra:features:design^durability:acdn-open:water-resistant"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ga-ac="accordion" ga-la="galaxy-s25-ultra:features:design^durability:acdn-open:water-resistant"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Drawer close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data-omni-type="microsite_pcontentinter" data-omni="galaxy-s25-ultra:features:design^durability:acdn-close:water-resistant"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ga-ac="accordion" ga-la="galaxy-s25-ultra:features:design^durability:acdn-close:water-resistant"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380" name="Common"/>
          <p:cNvSpPr txBox="1"/>
          <p:nvPr/>
        </p:nvSpPr>
        <p:spPr>
          <a:xfrm>
            <a:off x="232208" y="411277"/>
            <a:ext cx="2129225" cy="40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Features-Durability</a:t>
            </a:r>
          </a:p>
        </p:txBody>
      </p:sp>
      <p:sp>
        <p:nvSpPr>
          <p:cNvPr id="381" name="직사각형 35"/>
          <p:cNvSpPr/>
          <p:nvPr/>
        </p:nvSpPr>
        <p:spPr>
          <a:xfrm>
            <a:off x="4492497" y="1569887"/>
            <a:ext cx="159272" cy="18307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384" name="타원 30"/>
          <p:cNvGrpSpPr/>
          <p:nvPr/>
        </p:nvGrpSpPr>
        <p:grpSpPr>
          <a:xfrm>
            <a:off x="4420932" y="1238090"/>
            <a:ext cx="302401" cy="302401"/>
            <a:chOff x="0" y="0"/>
            <a:chExt cx="302400" cy="302400"/>
          </a:xfrm>
        </p:grpSpPr>
        <p:sp>
          <p:nvSpPr>
            <p:cNvPr id="382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383" name="1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385" name="그림 5" descr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786" y="1569887"/>
            <a:ext cx="219049" cy="190477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직사각형 35"/>
          <p:cNvSpPr/>
          <p:nvPr/>
        </p:nvSpPr>
        <p:spPr>
          <a:xfrm>
            <a:off x="4919702" y="1569673"/>
            <a:ext cx="159272" cy="18307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389" name="타원 39"/>
          <p:cNvGrpSpPr/>
          <p:nvPr/>
        </p:nvGrpSpPr>
        <p:grpSpPr>
          <a:xfrm>
            <a:off x="4848138" y="1237875"/>
            <a:ext cx="302401" cy="302401"/>
            <a:chOff x="0" y="0"/>
            <a:chExt cx="302400" cy="302400"/>
          </a:xfrm>
        </p:grpSpPr>
        <p:sp>
          <p:nvSpPr>
            <p:cNvPr id="387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388" name="2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390" name="직사각형 35"/>
          <p:cNvSpPr/>
          <p:nvPr/>
        </p:nvSpPr>
        <p:spPr>
          <a:xfrm>
            <a:off x="4492497" y="2119554"/>
            <a:ext cx="159272" cy="18307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393" name="타원 47"/>
          <p:cNvGrpSpPr/>
          <p:nvPr/>
        </p:nvGrpSpPr>
        <p:grpSpPr>
          <a:xfrm>
            <a:off x="4420932" y="1787756"/>
            <a:ext cx="302401" cy="302401"/>
            <a:chOff x="0" y="0"/>
            <a:chExt cx="302400" cy="302400"/>
          </a:xfrm>
        </p:grpSpPr>
        <p:sp>
          <p:nvSpPr>
            <p:cNvPr id="391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392" name="3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396" name="타원 50"/>
          <p:cNvGrpSpPr/>
          <p:nvPr/>
        </p:nvGrpSpPr>
        <p:grpSpPr>
          <a:xfrm>
            <a:off x="4848138" y="1787543"/>
            <a:ext cx="302401" cy="302401"/>
            <a:chOff x="0" y="0"/>
            <a:chExt cx="302400" cy="302400"/>
          </a:xfrm>
        </p:grpSpPr>
        <p:sp>
          <p:nvSpPr>
            <p:cNvPr id="394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395" name="4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397" name="직사각형 35"/>
          <p:cNvSpPr/>
          <p:nvPr/>
        </p:nvSpPr>
        <p:spPr>
          <a:xfrm>
            <a:off x="4492497" y="2421537"/>
            <a:ext cx="159272" cy="18307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400" name="타원 52"/>
          <p:cNvGrpSpPr/>
          <p:nvPr/>
        </p:nvGrpSpPr>
        <p:grpSpPr>
          <a:xfrm>
            <a:off x="4420932" y="2612226"/>
            <a:ext cx="302401" cy="302401"/>
            <a:chOff x="0" y="0"/>
            <a:chExt cx="302400" cy="302400"/>
          </a:xfrm>
        </p:grpSpPr>
        <p:sp>
          <p:nvSpPr>
            <p:cNvPr id="398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399" name="5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403" name="타원 55"/>
          <p:cNvGrpSpPr/>
          <p:nvPr/>
        </p:nvGrpSpPr>
        <p:grpSpPr>
          <a:xfrm>
            <a:off x="4848138" y="2612013"/>
            <a:ext cx="302401" cy="302401"/>
            <a:chOff x="0" y="0"/>
            <a:chExt cx="302400" cy="302400"/>
          </a:xfrm>
        </p:grpSpPr>
        <p:sp>
          <p:nvSpPr>
            <p:cNvPr id="401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402" name="6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6</a:t>
              </a:r>
            </a:p>
          </p:txBody>
        </p:sp>
      </p:grpSp>
      <p:pic>
        <p:nvPicPr>
          <p:cNvPr id="404" name="그림 9" descr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565" y="2133868"/>
            <a:ext cx="187270" cy="168543"/>
          </a:xfrm>
          <a:prstGeom prst="rect">
            <a:avLst/>
          </a:prstGeom>
          <a:ln w="12700">
            <a:miter lim="400000"/>
          </a:ln>
        </p:spPr>
      </p:pic>
      <p:sp>
        <p:nvSpPr>
          <p:cNvPr id="405" name="직사각형 49"/>
          <p:cNvSpPr/>
          <p:nvPr/>
        </p:nvSpPr>
        <p:spPr>
          <a:xfrm>
            <a:off x="4919702" y="2119340"/>
            <a:ext cx="159272" cy="18307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pic>
        <p:nvPicPr>
          <p:cNvPr id="406" name="그림 56" descr="그림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7242" y="2428630"/>
            <a:ext cx="187270" cy="168543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직사각형 54"/>
          <p:cNvSpPr/>
          <p:nvPr/>
        </p:nvSpPr>
        <p:spPr>
          <a:xfrm>
            <a:off x="4919702" y="2421322"/>
            <a:ext cx="159272" cy="18307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그림 12" descr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2" y="777876"/>
            <a:ext cx="5890251" cy="4195053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02752" y="13272613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16</a:t>
            </a:fld>
            <a:endParaRPr/>
          </a:p>
        </p:txBody>
      </p:sp>
      <p:sp>
        <p:nvSpPr>
          <p:cNvPr id="411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412" name="표"/>
          <p:cNvGraphicFramePr/>
          <p:nvPr/>
        </p:nvGraphicFramePr>
        <p:xfrm>
          <a:off x="6351246" y="1025356"/>
          <a:ext cx="3310445" cy="1016558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영상 Play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영상 Pause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13" name="표 62"/>
          <p:cNvGraphicFramePr/>
          <p:nvPr/>
        </p:nvGraphicFramePr>
        <p:xfrm>
          <a:off x="318462" y="5785815"/>
          <a:ext cx="8698338" cy="220529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8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9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Play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data-omni="galaxy-s25-ultra:features:galaxy-ai^ai-overview:movi-play:main-movie"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ga-la="galaxy-s25-ultra:features:galaxy-ai^ai-overview:movi-play:main-movie"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Pause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data-omni="galaxy-s25-ultra:features:galaxy-ai^ai-overview:movi-pause:main-movie"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ga-la="galaxy-s25-ultra:features:galaxy-ai^ai-overview:movi-pause:main-movie"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14" name="Common"/>
          <p:cNvSpPr txBox="1"/>
          <p:nvPr/>
        </p:nvSpPr>
        <p:spPr>
          <a:xfrm>
            <a:off x="232208" y="411277"/>
            <a:ext cx="3171234" cy="40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Features-Galaxy AI Overview</a:t>
            </a:r>
          </a:p>
        </p:txBody>
      </p:sp>
      <p:sp>
        <p:nvSpPr>
          <p:cNvPr id="415" name="직사각형 35"/>
          <p:cNvSpPr/>
          <p:nvPr/>
        </p:nvSpPr>
        <p:spPr>
          <a:xfrm>
            <a:off x="5292597" y="3884553"/>
            <a:ext cx="159272" cy="18307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418" name="타원 30"/>
          <p:cNvGrpSpPr/>
          <p:nvPr/>
        </p:nvGrpSpPr>
        <p:grpSpPr>
          <a:xfrm>
            <a:off x="5221032" y="3552756"/>
            <a:ext cx="302401" cy="302401"/>
            <a:chOff x="0" y="0"/>
            <a:chExt cx="302400" cy="302400"/>
          </a:xfrm>
        </p:grpSpPr>
        <p:sp>
          <p:nvSpPr>
            <p:cNvPr id="416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417" name="2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421" name="타원 23"/>
          <p:cNvGrpSpPr/>
          <p:nvPr/>
        </p:nvGrpSpPr>
        <p:grpSpPr>
          <a:xfrm>
            <a:off x="4643770" y="3807221"/>
            <a:ext cx="302401" cy="302401"/>
            <a:chOff x="0" y="0"/>
            <a:chExt cx="302400" cy="302400"/>
          </a:xfrm>
        </p:grpSpPr>
        <p:sp>
          <p:nvSpPr>
            <p:cNvPr id="419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420" name="1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422" name="그림 24" descr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429" y="3818806"/>
            <a:ext cx="248604" cy="248604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직사각형 35"/>
          <p:cNvSpPr/>
          <p:nvPr/>
        </p:nvSpPr>
        <p:spPr>
          <a:xfrm>
            <a:off x="5023136" y="3869747"/>
            <a:ext cx="159272" cy="18307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그림 3" descr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77875"/>
            <a:ext cx="5903913" cy="4314598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02752" y="13272613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17</a:t>
            </a:fld>
            <a:endParaRPr/>
          </a:p>
        </p:txBody>
      </p:sp>
      <p:sp>
        <p:nvSpPr>
          <p:cNvPr id="427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428" name="표"/>
          <p:cNvGraphicFramePr/>
          <p:nvPr/>
        </p:nvGraphicFramePr>
        <p:xfrm>
          <a:off x="6351246" y="1025356"/>
          <a:ext cx="3310445" cy="1524837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 dirty="0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영상 Play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영상 Pause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rPr dirty="0" err="1"/>
                        <a:t>클릭</a:t>
                      </a:r>
                      <a:r>
                        <a:rPr dirty="0"/>
                        <a:t> 시, How to </a:t>
                      </a:r>
                      <a:r>
                        <a:rPr dirty="0" err="1"/>
                        <a:t>팝업창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노출</a:t>
                      </a: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29" name="표 62"/>
          <p:cNvGraphicFramePr/>
          <p:nvPr/>
        </p:nvGraphicFramePr>
        <p:xfrm>
          <a:off x="318462" y="5785815"/>
          <a:ext cx="8698338" cy="312160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8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9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Play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data-omni="galaxy-s25-ultra:features:ai^cross-app-action:movi-play:main-movie"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ga-la="galaxy-s25-ultra:features:ai^cross-app-action:movi-play:main-movie"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Pause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data-omni="galaxy-s25-ultra:features:ai^cross-app-action:movi-pause:main-movie"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ga-la="galaxy-s25-ultra:features:ai^cross-app-action:movi-pause:main-movie"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Click to open pop-up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data-omni="galaxy-s25-ultra:features:ai^cross-app-action:how-to-use-cross-app-action"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ga-la="galaxy-s25-ultra:features:ai^cross-app-action:how-to-use-cross-app-action"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30" name="Common"/>
          <p:cNvSpPr txBox="1"/>
          <p:nvPr/>
        </p:nvSpPr>
        <p:spPr>
          <a:xfrm>
            <a:off x="232208" y="411277"/>
            <a:ext cx="2901181" cy="40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Features-Cross App Action</a:t>
            </a:r>
          </a:p>
        </p:txBody>
      </p:sp>
      <p:sp>
        <p:nvSpPr>
          <p:cNvPr id="431" name="직사각형 35"/>
          <p:cNvSpPr/>
          <p:nvPr/>
        </p:nvSpPr>
        <p:spPr>
          <a:xfrm>
            <a:off x="4864099" y="3744853"/>
            <a:ext cx="159273" cy="18307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434" name="타원 30"/>
          <p:cNvGrpSpPr/>
          <p:nvPr/>
        </p:nvGrpSpPr>
        <p:grpSpPr>
          <a:xfrm>
            <a:off x="4792534" y="3413056"/>
            <a:ext cx="302401" cy="302401"/>
            <a:chOff x="0" y="0"/>
            <a:chExt cx="302400" cy="302400"/>
          </a:xfrm>
        </p:grpSpPr>
        <p:sp>
          <p:nvSpPr>
            <p:cNvPr id="432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433" name="2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437" name="타원 23"/>
          <p:cNvGrpSpPr/>
          <p:nvPr/>
        </p:nvGrpSpPr>
        <p:grpSpPr>
          <a:xfrm>
            <a:off x="4234322" y="3705621"/>
            <a:ext cx="302401" cy="302401"/>
            <a:chOff x="0" y="0"/>
            <a:chExt cx="302400" cy="302400"/>
          </a:xfrm>
        </p:grpSpPr>
        <p:sp>
          <p:nvSpPr>
            <p:cNvPr id="435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436" name="1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438" name="그림 24" descr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981" y="3717206"/>
            <a:ext cx="248604" cy="248604"/>
          </a:xfrm>
          <a:prstGeom prst="rect">
            <a:avLst/>
          </a:prstGeom>
          <a:ln w="12700">
            <a:miter lim="400000"/>
          </a:ln>
        </p:spPr>
      </p:pic>
      <p:sp>
        <p:nvSpPr>
          <p:cNvPr id="439" name="직사각형 35"/>
          <p:cNvSpPr/>
          <p:nvPr/>
        </p:nvSpPr>
        <p:spPr>
          <a:xfrm>
            <a:off x="4613688" y="3768147"/>
            <a:ext cx="159272" cy="18307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pic>
        <p:nvPicPr>
          <p:cNvPr id="440" name="그림 5" descr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5593" y="4806376"/>
            <a:ext cx="1557641" cy="286098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직사각형 17"/>
          <p:cNvSpPr/>
          <p:nvPr/>
        </p:nvSpPr>
        <p:spPr>
          <a:xfrm>
            <a:off x="2448338" y="4806376"/>
            <a:ext cx="1387062" cy="234584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444" name="타원 18"/>
          <p:cNvGrpSpPr/>
          <p:nvPr/>
        </p:nvGrpSpPr>
        <p:grpSpPr>
          <a:xfrm>
            <a:off x="2109643" y="4748967"/>
            <a:ext cx="302401" cy="302401"/>
            <a:chOff x="0" y="0"/>
            <a:chExt cx="302400" cy="302400"/>
          </a:xfrm>
        </p:grpSpPr>
        <p:sp>
          <p:nvSpPr>
            <p:cNvPr id="442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443" name="3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02752" y="13272613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18</a:t>
            </a:fld>
            <a:endParaRPr/>
          </a:p>
        </p:txBody>
      </p:sp>
      <p:sp>
        <p:nvSpPr>
          <p:cNvPr id="447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448" name="표 62"/>
          <p:cNvGraphicFramePr/>
          <p:nvPr>
            <p:extLst>
              <p:ext uri="{D42A27DB-BD31-4B8C-83A1-F6EECF244321}">
                <p14:modId xmlns:p14="http://schemas.microsoft.com/office/powerpoint/2010/main" val="8525276"/>
              </p:ext>
            </p:extLst>
          </p:nvPr>
        </p:nvGraphicFramePr>
        <p:xfrm>
          <a:off x="736799" y="6522417"/>
          <a:ext cx="8280001" cy="318573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2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Close Pop up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data-omni="galaxy-s25-ultra:features:how-to-popup:lypu-close:close"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ga-la="galaxy-s25-ultra:features:how-to-popup:lypu-close:close"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Play Video 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data-omni="galaxy-s25-ultra:features:how-to-popup:slct-video:1"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8165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ga-la="galaxy-s25-ultra:features:how-to-popup:slct-video:1"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8165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Play Video 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8165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data-omni="galaxy-s25-ultra:features:how-to-popup:slct-video:2"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8165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ga-la="galaxy-s25-ultra:features:how-to-popup:slct-video:2"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8165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Play Video 4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8165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data-omni="galaxy-s25-ultra:features:how-to-popup:slct-video:3"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8165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ga-la="galaxy-s25-ultra:features:how-to-popup:slct-video:3"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449" name="Common"/>
          <p:cNvSpPr txBox="1"/>
          <p:nvPr/>
        </p:nvSpPr>
        <p:spPr>
          <a:xfrm>
            <a:off x="232208" y="411277"/>
            <a:ext cx="2963157" cy="40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rPr dirty="0"/>
              <a:t>Features – How to Pop up</a:t>
            </a:r>
          </a:p>
        </p:txBody>
      </p:sp>
      <p:graphicFrame>
        <p:nvGraphicFramePr>
          <p:cNvPr id="450" name="표"/>
          <p:cNvGraphicFramePr/>
          <p:nvPr/>
        </p:nvGraphicFramePr>
        <p:xfrm>
          <a:off x="6351246" y="1025356"/>
          <a:ext cx="3310445" cy="1769056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팝업창 닫기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영상 Play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영상 Play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영상 Play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51" name="그림 18" descr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898" y="3684373"/>
            <a:ext cx="178426" cy="141254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직사각형 27"/>
          <p:cNvSpPr/>
          <p:nvPr/>
        </p:nvSpPr>
        <p:spPr>
          <a:xfrm>
            <a:off x="5527266" y="3586755"/>
            <a:ext cx="303077" cy="289561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455" name="1"/>
          <p:cNvGrpSpPr/>
          <p:nvPr/>
        </p:nvGrpSpPr>
        <p:grpSpPr>
          <a:xfrm>
            <a:off x="5454965" y="3278077"/>
            <a:ext cx="406289" cy="406291"/>
            <a:chOff x="0" y="0"/>
            <a:chExt cx="406288" cy="406290"/>
          </a:xfrm>
        </p:grpSpPr>
        <p:sp>
          <p:nvSpPr>
            <p:cNvPr id="453" name="원"/>
            <p:cNvSpPr/>
            <p:nvPr/>
          </p:nvSpPr>
          <p:spPr>
            <a:xfrm>
              <a:off x="-1" y="0"/>
              <a:ext cx="406290" cy="406291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454" name="1"/>
            <p:cNvSpPr txBox="1"/>
            <p:nvPr/>
          </p:nvSpPr>
          <p:spPr>
            <a:xfrm>
              <a:off x="61088" y="67199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456" name="직사각형 31"/>
          <p:cNvSpPr/>
          <p:nvPr/>
        </p:nvSpPr>
        <p:spPr>
          <a:xfrm>
            <a:off x="5830342" y="3586755"/>
            <a:ext cx="303077" cy="289561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459" name="1"/>
          <p:cNvGrpSpPr/>
          <p:nvPr/>
        </p:nvGrpSpPr>
        <p:grpSpPr>
          <a:xfrm>
            <a:off x="5760429" y="3278082"/>
            <a:ext cx="406289" cy="406291"/>
            <a:chOff x="0" y="0"/>
            <a:chExt cx="406288" cy="406290"/>
          </a:xfrm>
        </p:grpSpPr>
        <p:sp>
          <p:nvSpPr>
            <p:cNvPr id="457" name="원"/>
            <p:cNvSpPr/>
            <p:nvPr/>
          </p:nvSpPr>
          <p:spPr>
            <a:xfrm>
              <a:off x="-1" y="0"/>
              <a:ext cx="406290" cy="406291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458" name="1"/>
            <p:cNvSpPr txBox="1"/>
            <p:nvPr/>
          </p:nvSpPr>
          <p:spPr>
            <a:xfrm>
              <a:off x="61088" y="67199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2</a:t>
              </a:r>
            </a:p>
          </p:txBody>
        </p:sp>
      </p:grpSp>
      <p:pic>
        <p:nvPicPr>
          <p:cNvPr id="460" name="그림 3" descr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62" y="777875"/>
            <a:ext cx="5890251" cy="3410368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직사각형 35"/>
          <p:cNvSpPr/>
          <p:nvPr/>
        </p:nvSpPr>
        <p:spPr>
          <a:xfrm>
            <a:off x="5605191" y="974666"/>
            <a:ext cx="344759" cy="387308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464" name="1"/>
          <p:cNvGrpSpPr/>
          <p:nvPr/>
        </p:nvGrpSpPr>
        <p:grpSpPr>
          <a:xfrm>
            <a:off x="5198904" y="879115"/>
            <a:ext cx="406289" cy="406293"/>
            <a:chOff x="-1" y="-1"/>
            <a:chExt cx="406288" cy="406292"/>
          </a:xfrm>
        </p:grpSpPr>
        <p:sp>
          <p:nvSpPr>
            <p:cNvPr id="462" name="원"/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463" name="1"/>
            <p:cNvSpPr txBox="1"/>
            <p:nvPr/>
          </p:nvSpPr>
          <p:spPr>
            <a:xfrm>
              <a:off x="61087" y="67198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465" name="직사각형 35"/>
          <p:cNvSpPr/>
          <p:nvPr/>
        </p:nvSpPr>
        <p:spPr>
          <a:xfrm>
            <a:off x="2174863" y="3176332"/>
            <a:ext cx="746137" cy="699985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468" name="1"/>
          <p:cNvGrpSpPr/>
          <p:nvPr/>
        </p:nvGrpSpPr>
        <p:grpSpPr>
          <a:xfrm>
            <a:off x="1768575" y="3080780"/>
            <a:ext cx="406289" cy="406293"/>
            <a:chOff x="-1" y="-1"/>
            <a:chExt cx="406288" cy="406292"/>
          </a:xfrm>
        </p:grpSpPr>
        <p:sp>
          <p:nvSpPr>
            <p:cNvPr id="466" name="원"/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467" name="1"/>
            <p:cNvSpPr txBox="1"/>
            <p:nvPr/>
          </p:nvSpPr>
          <p:spPr>
            <a:xfrm>
              <a:off x="61087" y="67198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469" name="직사각형 35"/>
          <p:cNvSpPr/>
          <p:nvPr/>
        </p:nvSpPr>
        <p:spPr>
          <a:xfrm>
            <a:off x="2942351" y="3177245"/>
            <a:ext cx="746137" cy="699985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472" name="1"/>
          <p:cNvGrpSpPr/>
          <p:nvPr/>
        </p:nvGrpSpPr>
        <p:grpSpPr>
          <a:xfrm>
            <a:off x="2536062" y="3081694"/>
            <a:ext cx="406290" cy="406293"/>
            <a:chOff x="-1" y="-1"/>
            <a:chExt cx="406288" cy="406292"/>
          </a:xfrm>
        </p:grpSpPr>
        <p:sp>
          <p:nvSpPr>
            <p:cNvPr id="470" name="원"/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471" name="1"/>
            <p:cNvSpPr txBox="1"/>
            <p:nvPr/>
          </p:nvSpPr>
          <p:spPr>
            <a:xfrm>
              <a:off x="61087" y="67198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473" name="직사각형 35"/>
          <p:cNvSpPr/>
          <p:nvPr/>
        </p:nvSpPr>
        <p:spPr>
          <a:xfrm>
            <a:off x="3677203" y="3176332"/>
            <a:ext cx="746137" cy="805119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476" name="1"/>
          <p:cNvGrpSpPr/>
          <p:nvPr/>
        </p:nvGrpSpPr>
        <p:grpSpPr>
          <a:xfrm>
            <a:off x="3270914" y="3080780"/>
            <a:ext cx="406289" cy="406293"/>
            <a:chOff x="-1" y="-1"/>
            <a:chExt cx="406288" cy="406292"/>
          </a:xfrm>
        </p:grpSpPr>
        <p:sp>
          <p:nvSpPr>
            <p:cNvPr id="474" name="원"/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475" name="1"/>
            <p:cNvSpPr txBox="1"/>
            <p:nvPr/>
          </p:nvSpPr>
          <p:spPr>
            <a:xfrm>
              <a:off x="61087" y="67198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4</a:t>
              </a:r>
            </a:p>
          </p:txBody>
        </p:sp>
      </p:grp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그림 2" descr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80318"/>
            <a:ext cx="2477661" cy="5334732"/>
          </a:xfrm>
          <a:prstGeom prst="rect">
            <a:avLst/>
          </a:prstGeom>
          <a:ln w="12700">
            <a:miter lim="400000"/>
          </a:ln>
        </p:spPr>
      </p:pic>
      <p:sp>
        <p:nvSpPr>
          <p:cNvPr id="479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02752" y="13272613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19</a:t>
            </a:fld>
            <a:endParaRPr/>
          </a:p>
        </p:txBody>
      </p:sp>
      <p:sp>
        <p:nvSpPr>
          <p:cNvPr id="480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481" name="표 62"/>
          <p:cNvGraphicFramePr/>
          <p:nvPr/>
        </p:nvGraphicFramePr>
        <p:xfrm>
          <a:off x="736799" y="6522417"/>
          <a:ext cx="8280001" cy="199674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2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Move Slide 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data-omni="galaxy-s25-ultra:features:how-to-popup:arrow:previous"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ga-la="galaxy-s25-ultra:features:how-to-popup:arrow:previous"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Move Slide 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data-omni="galaxy-s25-ultra:features:how-to-popup:arrow:next"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8165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ga-ca="content click" ga-ac="feature" ga-la="galaxy-s25-ultra:features:how-to-popup:arrow:next"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82" name="Common"/>
          <p:cNvSpPr txBox="1"/>
          <p:nvPr/>
        </p:nvSpPr>
        <p:spPr>
          <a:xfrm>
            <a:off x="232208" y="411277"/>
            <a:ext cx="3534759" cy="40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rPr dirty="0"/>
              <a:t>Features – How to Pop up (MO)</a:t>
            </a:r>
          </a:p>
        </p:txBody>
      </p:sp>
      <p:graphicFrame>
        <p:nvGraphicFramePr>
          <p:cNvPr id="483" name="표"/>
          <p:cNvGraphicFramePr/>
          <p:nvPr/>
        </p:nvGraphicFramePr>
        <p:xfrm>
          <a:off x="6351246" y="1025356"/>
          <a:ext cx="3310445" cy="884528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첫번째 슬라이드로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두번째 슬라이드로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84" name="직사각형 35"/>
          <p:cNvSpPr/>
          <p:nvPr/>
        </p:nvSpPr>
        <p:spPr>
          <a:xfrm>
            <a:off x="406286" y="5570518"/>
            <a:ext cx="746137" cy="447257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487" name="1"/>
          <p:cNvGrpSpPr/>
          <p:nvPr/>
        </p:nvGrpSpPr>
        <p:grpSpPr>
          <a:xfrm>
            <a:off x="-2" y="5474967"/>
            <a:ext cx="406290" cy="406293"/>
            <a:chOff x="-1" y="-1"/>
            <a:chExt cx="406288" cy="406292"/>
          </a:xfrm>
        </p:grpSpPr>
        <p:sp>
          <p:nvSpPr>
            <p:cNvPr id="485" name="원"/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486" name="1"/>
            <p:cNvSpPr txBox="1"/>
            <p:nvPr/>
          </p:nvSpPr>
          <p:spPr>
            <a:xfrm>
              <a:off x="61087" y="67198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488" name="직사각형 35"/>
          <p:cNvSpPr/>
          <p:nvPr/>
        </p:nvSpPr>
        <p:spPr>
          <a:xfrm>
            <a:off x="1875402" y="5571430"/>
            <a:ext cx="746137" cy="446344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491" name="1"/>
          <p:cNvGrpSpPr/>
          <p:nvPr/>
        </p:nvGrpSpPr>
        <p:grpSpPr>
          <a:xfrm>
            <a:off x="1469115" y="5475879"/>
            <a:ext cx="406289" cy="406293"/>
            <a:chOff x="-1" y="-1"/>
            <a:chExt cx="406288" cy="406292"/>
          </a:xfrm>
        </p:grpSpPr>
        <p:sp>
          <p:nvSpPr>
            <p:cNvPr id="489" name="원"/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490" name="1"/>
            <p:cNvSpPr txBox="1"/>
            <p:nvPr/>
          </p:nvSpPr>
          <p:spPr>
            <a:xfrm>
              <a:off x="61087" y="67198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2</a:t>
              </a:r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48"/>
          <p:cNvSpPr txBox="1"/>
          <p:nvPr/>
        </p:nvSpPr>
        <p:spPr>
          <a:xfrm>
            <a:off x="1211820" y="5404877"/>
            <a:ext cx="5441613" cy="50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975358">
              <a:lnSpc>
                <a:spcPct val="120000"/>
              </a:lnSpc>
              <a:defRPr sz="3600" b="1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Common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그림 7" descr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2" y="774904"/>
            <a:ext cx="5890251" cy="4648708"/>
          </a:xfrm>
          <a:prstGeom prst="rect">
            <a:avLst/>
          </a:prstGeom>
          <a:ln w="12700">
            <a:miter lim="400000"/>
          </a:ln>
        </p:spPr>
      </p:pic>
      <p:sp>
        <p:nvSpPr>
          <p:cNvPr id="494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02752" y="13272613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20</a:t>
            </a:fld>
            <a:endParaRPr/>
          </a:p>
        </p:txBody>
      </p:sp>
      <p:sp>
        <p:nvSpPr>
          <p:cNvPr id="495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496" name="표"/>
          <p:cNvGraphicFramePr/>
          <p:nvPr/>
        </p:nvGraphicFramePr>
        <p:xfrm>
          <a:off x="6351246" y="1025356"/>
          <a:ext cx="3310445" cy="1016558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영상 Play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영상 Pause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97" name="표 62"/>
          <p:cNvGraphicFramePr/>
          <p:nvPr/>
        </p:nvGraphicFramePr>
        <p:xfrm>
          <a:off x="318462" y="5785815"/>
          <a:ext cx="8698338" cy="215005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8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9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Play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data-omni="galaxy-s25-ultra:features:ai^gemini-live:movi-play:main-movie"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ga-la="galaxy-s25-ultra:features:ai^gemini-live:movi-play:main-movie"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Pause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data-omni="galaxy-s25-ultra:features:ai^gemini-live:movi-pause:main-movie"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ga-la="galaxy-s25-ultra:features:ai^gemini-live:movi-pause:main-movie"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98" name="Common"/>
          <p:cNvSpPr txBox="1"/>
          <p:nvPr/>
        </p:nvSpPr>
        <p:spPr>
          <a:xfrm>
            <a:off x="232208" y="411277"/>
            <a:ext cx="2319013" cy="40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Features-Gemini Live</a:t>
            </a:r>
          </a:p>
        </p:txBody>
      </p:sp>
      <p:sp>
        <p:nvSpPr>
          <p:cNvPr id="499" name="직사각형 35"/>
          <p:cNvSpPr/>
          <p:nvPr/>
        </p:nvSpPr>
        <p:spPr>
          <a:xfrm>
            <a:off x="5077459" y="3963384"/>
            <a:ext cx="159272" cy="18307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502" name="타원 30"/>
          <p:cNvGrpSpPr/>
          <p:nvPr/>
        </p:nvGrpSpPr>
        <p:grpSpPr>
          <a:xfrm>
            <a:off x="5005894" y="3631586"/>
            <a:ext cx="302401" cy="302401"/>
            <a:chOff x="0" y="0"/>
            <a:chExt cx="302400" cy="302400"/>
          </a:xfrm>
        </p:grpSpPr>
        <p:sp>
          <p:nvSpPr>
            <p:cNvPr id="500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501" name="2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505" name="타원 23"/>
          <p:cNvGrpSpPr/>
          <p:nvPr/>
        </p:nvGrpSpPr>
        <p:grpSpPr>
          <a:xfrm>
            <a:off x="4447683" y="3924151"/>
            <a:ext cx="302401" cy="302401"/>
            <a:chOff x="0" y="0"/>
            <a:chExt cx="302400" cy="302400"/>
          </a:xfrm>
        </p:grpSpPr>
        <p:sp>
          <p:nvSpPr>
            <p:cNvPr id="503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504" name="1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506" name="그림 24" descr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342" y="3935736"/>
            <a:ext cx="248604" cy="248604"/>
          </a:xfrm>
          <a:prstGeom prst="rect">
            <a:avLst/>
          </a:prstGeom>
          <a:ln w="12700">
            <a:miter lim="400000"/>
          </a:ln>
        </p:spPr>
      </p:pic>
      <p:sp>
        <p:nvSpPr>
          <p:cNvPr id="507" name="직사각형 35"/>
          <p:cNvSpPr/>
          <p:nvPr/>
        </p:nvSpPr>
        <p:spPr>
          <a:xfrm>
            <a:off x="4827049" y="3986677"/>
            <a:ext cx="159272" cy="18307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그림 2" descr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2" y="777875"/>
            <a:ext cx="5890251" cy="4648707"/>
          </a:xfrm>
          <a:prstGeom prst="rect">
            <a:avLst/>
          </a:prstGeom>
          <a:ln w="12700">
            <a:miter lim="400000"/>
          </a:ln>
        </p:spPr>
      </p:pic>
      <p:sp>
        <p:nvSpPr>
          <p:cNvPr id="51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02752" y="13272613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21</a:t>
            </a:fld>
            <a:endParaRPr/>
          </a:p>
        </p:txBody>
      </p:sp>
      <p:sp>
        <p:nvSpPr>
          <p:cNvPr id="511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512" name="표"/>
          <p:cNvGraphicFramePr/>
          <p:nvPr/>
        </p:nvGraphicFramePr>
        <p:xfrm>
          <a:off x="6351246" y="1025356"/>
          <a:ext cx="3310445" cy="1524837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 dirty="0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영상 Play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영상 Pause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rPr dirty="0" err="1"/>
                        <a:t>클릭</a:t>
                      </a:r>
                      <a:r>
                        <a:rPr dirty="0"/>
                        <a:t> 시, How to </a:t>
                      </a:r>
                      <a:r>
                        <a:rPr dirty="0" err="1"/>
                        <a:t>팝업창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노출</a:t>
                      </a: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13" name="표 62"/>
          <p:cNvGraphicFramePr/>
          <p:nvPr/>
        </p:nvGraphicFramePr>
        <p:xfrm>
          <a:off x="318462" y="5785815"/>
          <a:ext cx="8698338" cy="298349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8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9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Play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data-omni="galaxy-s25-ultra:features:ai^now-brief:movi-play:main-movie"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ga-la="galaxy-s25-ultra:features:ai^now-brief:movi-play:main-movie"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Pause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data-omni="galaxy-s25-ultra:features:ai^now-brief:movi-pause:main-movie"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ga-la="galaxy-s25-ultra:features:ai^now-brief:movi-pause:main-movie"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Click to open pop-up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data-omni="galaxy-s25-ultra:features:ai^now-brief:how-to-use-now-brief"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ga-la="galaxy-s25-ultra:features:ai^now-brief:how-to-use-now-brief"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14" name="Common"/>
          <p:cNvSpPr txBox="1"/>
          <p:nvPr/>
        </p:nvSpPr>
        <p:spPr>
          <a:xfrm>
            <a:off x="232209" y="411277"/>
            <a:ext cx="2144261" cy="40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Features-Now Brief</a:t>
            </a:r>
          </a:p>
        </p:txBody>
      </p:sp>
      <p:sp>
        <p:nvSpPr>
          <p:cNvPr id="515" name="직사각형 35"/>
          <p:cNvSpPr/>
          <p:nvPr/>
        </p:nvSpPr>
        <p:spPr>
          <a:xfrm>
            <a:off x="4876799" y="3772884"/>
            <a:ext cx="159273" cy="18307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518" name="타원 30"/>
          <p:cNvGrpSpPr/>
          <p:nvPr/>
        </p:nvGrpSpPr>
        <p:grpSpPr>
          <a:xfrm>
            <a:off x="4805234" y="3441086"/>
            <a:ext cx="302401" cy="302401"/>
            <a:chOff x="0" y="0"/>
            <a:chExt cx="302400" cy="302400"/>
          </a:xfrm>
        </p:grpSpPr>
        <p:sp>
          <p:nvSpPr>
            <p:cNvPr id="516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517" name="2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521" name="타원 23"/>
          <p:cNvGrpSpPr/>
          <p:nvPr/>
        </p:nvGrpSpPr>
        <p:grpSpPr>
          <a:xfrm>
            <a:off x="4247022" y="3733651"/>
            <a:ext cx="302401" cy="302401"/>
            <a:chOff x="0" y="0"/>
            <a:chExt cx="302400" cy="302400"/>
          </a:xfrm>
        </p:grpSpPr>
        <p:sp>
          <p:nvSpPr>
            <p:cNvPr id="519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520" name="1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522" name="그림 24" descr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681" y="3745236"/>
            <a:ext cx="248604" cy="248604"/>
          </a:xfrm>
          <a:prstGeom prst="rect">
            <a:avLst/>
          </a:prstGeom>
          <a:ln w="12700">
            <a:miter lim="400000"/>
          </a:ln>
        </p:spPr>
      </p:pic>
      <p:sp>
        <p:nvSpPr>
          <p:cNvPr id="523" name="직사각형 35"/>
          <p:cNvSpPr/>
          <p:nvPr/>
        </p:nvSpPr>
        <p:spPr>
          <a:xfrm>
            <a:off x="4626388" y="3796177"/>
            <a:ext cx="159272" cy="18307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pic>
        <p:nvPicPr>
          <p:cNvPr id="524" name="그림 4" descr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0460" y="5097415"/>
            <a:ext cx="1405740" cy="324403"/>
          </a:xfrm>
          <a:prstGeom prst="rect">
            <a:avLst/>
          </a:prstGeom>
          <a:ln w="12700">
            <a:miter lim="400000"/>
          </a:ln>
        </p:spPr>
      </p:pic>
      <p:sp>
        <p:nvSpPr>
          <p:cNvPr id="525" name="직사각형 17"/>
          <p:cNvSpPr/>
          <p:nvPr/>
        </p:nvSpPr>
        <p:spPr>
          <a:xfrm>
            <a:off x="2476913" y="5150060"/>
            <a:ext cx="1387062" cy="234584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528" name="타원 18"/>
          <p:cNvGrpSpPr/>
          <p:nvPr/>
        </p:nvGrpSpPr>
        <p:grpSpPr>
          <a:xfrm>
            <a:off x="2138218" y="5092653"/>
            <a:ext cx="302401" cy="302401"/>
            <a:chOff x="0" y="0"/>
            <a:chExt cx="302400" cy="302400"/>
          </a:xfrm>
        </p:grpSpPr>
        <p:sp>
          <p:nvSpPr>
            <p:cNvPr id="526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527" name="3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그림 3" descr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2" y="779077"/>
            <a:ext cx="5890251" cy="3077437"/>
          </a:xfrm>
          <a:prstGeom prst="rect">
            <a:avLst/>
          </a:prstGeom>
          <a:ln w="12700">
            <a:miter lim="400000"/>
          </a:ln>
        </p:spPr>
      </p:pic>
      <p:sp>
        <p:nvSpPr>
          <p:cNvPr id="531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02752" y="13272613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22</a:t>
            </a:fld>
            <a:endParaRPr/>
          </a:p>
        </p:txBody>
      </p:sp>
      <p:sp>
        <p:nvSpPr>
          <p:cNvPr id="532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533" name="표"/>
          <p:cNvGraphicFramePr/>
          <p:nvPr/>
        </p:nvGraphicFramePr>
        <p:xfrm>
          <a:off x="6351246" y="1025356"/>
          <a:ext cx="3310445" cy="1524837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 dirty="0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영상 Play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영상 Pause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rPr dirty="0" err="1"/>
                        <a:t>클릭</a:t>
                      </a:r>
                      <a:r>
                        <a:rPr dirty="0"/>
                        <a:t> 시, How to </a:t>
                      </a:r>
                      <a:r>
                        <a:rPr dirty="0" err="1"/>
                        <a:t>팝업창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노출</a:t>
                      </a: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34" name="표 62"/>
          <p:cNvGraphicFramePr/>
          <p:nvPr/>
        </p:nvGraphicFramePr>
        <p:xfrm>
          <a:off x="318462" y="5785815"/>
          <a:ext cx="8698338" cy="306635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8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9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Play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data-omni="galaxy-s25-ultra:features:ai^audio-eraser:movi-play:main-movie"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ga-la="galaxy-s25-ultra:features:ai^audio-eraser:movi-play:main-movie"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Pause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data-omni="galaxy-s25-ultra:features:ai^audio-eraser:movi-pause:main-movie"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ga-la="galaxy-s25-ultra:features:ai^audio-eraser:movi-pause:main-movie"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Click to open pop-up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data-omni="galaxy-s25-ultra:features:ai^audio-eraser:how-to-use-audio-eraser"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ga-la="galaxy-s25-ultra:features:ai^audio-eraser:how-to-use-audio-eraser"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35" name="Common"/>
          <p:cNvSpPr txBox="1"/>
          <p:nvPr/>
        </p:nvSpPr>
        <p:spPr>
          <a:xfrm>
            <a:off x="232209" y="411277"/>
            <a:ext cx="2469381" cy="40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Features-Audio eraser</a:t>
            </a:r>
          </a:p>
        </p:txBody>
      </p:sp>
      <p:sp>
        <p:nvSpPr>
          <p:cNvPr id="536" name="직사각형 35"/>
          <p:cNvSpPr/>
          <p:nvPr/>
        </p:nvSpPr>
        <p:spPr>
          <a:xfrm>
            <a:off x="5384799" y="3163284"/>
            <a:ext cx="159273" cy="18307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539" name="타원 30"/>
          <p:cNvGrpSpPr/>
          <p:nvPr/>
        </p:nvGrpSpPr>
        <p:grpSpPr>
          <a:xfrm>
            <a:off x="5353903" y="2828369"/>
            <a:ext cx="302401" cy="302401"/>
            <a:chOff x="0" y="0"/>
            <a:chExt cx="302400" cy="302400"/>
          </a:xfrm>
        </p:grpSpPr>
        <p:sp>
          <p:nvSpPr>
            <p:cNvPr id="537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538" name="2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542" name="타원 23"/>
          <p:cNvGrpSpPr/>
          <p:nvPr/>
        </p:nvGrpSpPr>
        <p:grpSpPr>
          <a:xfrm>
            <a:off x="5035925" y="2844727"/>
            <a:ext cx="302401" cy="302401"/>
            <a:chOff x="0" y="0"/>
            <a:chExt cx="302400" cy="302400"/>
          </a:xfrm>
        </p:grpSpPr>
        <p:sp>
          <p:nvSpPr>
            <p:cNvPr id="540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541" name="1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543" name="그림 19" descr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721" y="3138248"/>
            <a:ext cx="248604" cy="248604"/>
          </a:xfrm>
          <a:prstGeom prst="rect">
            <a:avLst/>
          </a:prstGeom>
          <a:ln w="12700">
            <a:miter lim="400000"/>
          </a:ln>
        </p:spPr>
      </p:pic>
      <p:sp>
        <p:nvSpPr>
          <p:cNvPr id="544" name="직사각형 35"/>
          <p:cNvSpPr/>
          <p:nvPr/>
        </p:nvSpPr>
        <p:spPr>
          <a:xfrm>
            <a:off x="5134388" y="3173877"/>
            <a:ext cx="159272" cy="18307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pic>
        <p:nvPicPr>
          <p:cNvPr id="545" name="그림 7" descr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584" y="3019938"/>
            <a:ext cx="1393842" cy="307878"/>
          </a:xfrm>
          <a:prstGeom prst="rect">
            <a:avLst/>
          </a:prstGeom>
          <a:ln w="12700">
            <a:miter lim="400000"/>
          </a:ln>
        </p:spPr>
      </p:pic>
      <p:sp>
        <p:nvSpPr>
          <p:cNvPr id="546" name="직사각형 21"/>
          <p:cNvSpPr/>
          <p:nvPr/>
        </p:nvSpPr>
        <p:spPr>
          <a:xfrm>
            <a:off x="860840" y="3053335"/>
            <a:ext cx="1387062" cy="234584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549" name="타원 22"/>
          <p:cNvGrpSpPr/>
          <p:nvPr/>
        </p:nvGrpSpPr>
        <p:grpSpPr>
          <a:xfrm>
            <a:off x="522145" y="2995927"/>
            <a:ext cx="302401" cy="302401"/>
            <a:chOff x="0" y="0"/>
            <a:chExt cx="302400" cy="302400"/>
          </a:xfrm>
        </p:grpSpPr>
        <p:sp>
          <p:nvSpPr>
            <p:cNvPr id="547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548" name="3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그림 9" descr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04326"/>
            <a:ext cx="5903913" cy="2975956"/>
          </a:xfrm>
          <a:prstGeom prst="rect">
            <a:avLst/>
          </a:prstGeom>
          <a:ln w="12700">
            <a:miter lim="400000"/>
          </a:ln>
        </p:spPr>
      </p:pic>
      <p:sp>
        <p:nvSpPr>
          <p:cNvPr id="55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02752" y="13272613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23</a:t>
            </a:fld>
            <a:endParaRPr/>
          </a:p>
        </p:txBody>
      </p:sp>
      <p:sp>
        <p:nvSpPr>
          <p:cNvPr id="553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554" name="표"/>
          <p:cNvGraphicFramePr/>
          <p:nvPr/>
        </p:nvGraphicFramePr>
        <p:xfrm>
          <a:off x="6351246" y="1025356"/>
          <a:ext cx="3310445" cy="508279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Samsung health Page 새 창 열기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55" name="표 62"/>
          <p:cNvGraphicFramePr/>
          <p:nvPr/>
        </p:nvGraphicFramePr>
        <p:xfrm>
          <a:off x="318462" y="5785815"/>
          <a:ext cx="8698338" cy="126136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8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9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Samsung Health Page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data-omni="galaxy-s25-ultra:features:ai^health-assist:link-page:apps^samsung-health"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ga-la="galaxy-s25-ultra:features:ai^health-assist:link-page:apps^samsung-health"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56" name="Common"/>
          <p:cNvSpPr txBox="1"/>
          <p:nvPr/>
        </p:nvSpPr>
        <p:spPr>
          <a:xfrm>
            <a:off x="232209" y="411277"/>
            <a:ext cx="2469381" cy="40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Features-Audio eraser</a:t>
            </a:r>
          </a:p>
        </p:txBody>
      </p:sp>
      <p:grpSp>
        <p:nvGrpSpPr>
          <p:cNvPr id="559" name="타원 23"/>
          <p:cNvGrpSpPr/>
          <p:nvPr/>
        </p:nvGrpSpPr>
        <p:grpSpPr>
          <a:xfrm>
            <a:off x="3445250" y="2979570"/>
            <a:ext cx="302401" cy="302401"/>
            <a:chOff x="0" y="0"/>
            <a:chExt cx="302400" cy="302400"/>
          </a:xfrm>
        </p:grpSpPr>
        <p:sp>
          <p:nvSpPr>
            <p:cNvPr id="557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558" name="1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560" name="직사각형 35"/>
          <p:cNvSpPr/>
          <p:nvPr/>
        </p:nvSpPr>
        <p:spPr>
          <a:xfrm>
            <a:off x="3768419" y="3071748"/>
            <a:ext cx="631278" cy="18307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02752" y="13272613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24</a:t>
            </a:fld>
            <a:endParaRPr/>
          </a:p>
        </p:txBody>
      </p:sp>
      <p:sp>
        <p:nvSpPr>
          <p:cNvPr id="563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564" name="표"/>
          <p:cNvGraphicFramePr/>
          <p:nvPr/>
        </p:nvGraphicFramePr>
        <p:xfrm>
          <a:off x="6351246" y="1025356"/>
          <a:ext cx="3310445" cy="3557953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Drawer 닫기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Drawer 열기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Drawer 열기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Drawer 닫기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Drawer 열기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6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Drawer 닫기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7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Galaxy AI 페이지 새 창 열기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65" name="Common"/>
          <p:cNvSpPr txBox="1"/>
          <p:nvPr/>
        </p:nvSpPr>
        <p:spPr>
          <a:xfrm>
            <a:off x="232209" y="411277"/>
            <a:ext cx="1921757" cy="40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Features-Privacy</a:t>
            </a:r>
          </a:p>
        </p:txBody>
      </p:sp>
      <p:grpSp>
        <p:nvGrpSpPr>
          <p:cNvPr id="568" name="타원 23"/>
          <p:cNvGrpSpPr/>
          <p:nvPr/>
        </p:nvGrpSpPr>
        <p:grpSpPr>
          <a:xfrm>
            <a:off x="3438578" y="3689624"/>
            <a:ext cx="302401" cy="302401"/>
            <a:chOff x="0" y="0"/>
            <a:chExt cx="302400" cy="302400"/>
          </a:xfrm>
        </p:grpSpPr>
        <p:sp>
          <p:nvSpPr>
            <p:cNvPr id="566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567" name="1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569" name="직사각형 35"/>
          <p:cNvSpPr/>
          <p:nvPr/>
        </p:nvSpPr>
        <p:spPr>
          <a:xfrm>
            <a:off x="3761747" y="3781802"/>
            <a:ext cx="631278" cy="18307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pic>
        <p:nvPicPr>
          <p:cNvPr id="570" name="그림 2" descr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2" y="777875"/>
            <a:ext cx="5890251" cy="3647796"/>
          </a:xfrm>
          <a:prstGeom prst="rect">
            <a:avLst/>
          </a:prstGeom>
          <a:ln w="12700">
            <a:miter lim="400000"/>
          </a:ln>
        </p:spPr>
      </p:pic>
      <p:sp>
        <p:nvSpPr>
          <p:cNvPr id="571" name="직사각형 35"/>
          <p:cNvSpPr/>
          <p:nvPr/>
        </p:nvSpPr>
        <p:spPr>
          <a:xfrm>
            <a:off x="2829241" y="1635044"/>
            <a:ext cx="159272" cy="18307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574" name="타원 11"/>
          <p:cNvGrpSpPr/>
          <p:nvPr/>
        </p:nvGrpSpPr>
        <p:grpSpPr>
          <a:xfrm>
            <a:off x="2757676" y="1303247"/>
            <a:ext cx="302401" cy="302401"/>
            <a:chOff x="0" y="0"/>
            <a:chExt cx="302400" cy="302400"/>
          </a:xfrm>
        </p:grpSpPr>
        <p:sp>
          <p:nvSpPr>
            <p:cNvPr id="572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573" name="1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575" name="그림 12" descr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530" y="1635044"/>
            <a:ext cx="219049" cy="190477"/>
          </a:xfrm>
          <a:prstGeom prst="rect">
            <a:avLst/>
          </a:prstGeom>
          <a:ln w="12700">
            <a:miter lim="400000"/>
          </a:ln>
        </p:spPr>
      </p:pic>
      <p:sp>
        <p:nvSpPr>
          <p:cNvPr id="576" name="직사각형 13"/>
          <p:cNvSpPr/>
          <p:nvPr/>
        </p:nvSpPr>
        <p:spPr>
          <a:xfrm>
            <a:off x="3256446" y="1634831"/>
            <a:ext cx="159272" cy="18307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579" name="타원 14"/>
          <p:cNvGrpSpPr/>
          <p:nvPr/>
        </p:nvGrpSpPr>
        <p:grpSpPr>
          <a:xfrm>
            <a:off x="3184881" y="1303032"/>
            <a:ext cx="302401" cy="302401"/>
            <a:chOff x="0" y="0"/>
            <a:chExt cx="302400" cy="302400"/>
          </a:xfrm>
        </p:grpSpPr>
        <p:sp>
          <p:nvSpPr>
            <p:cNvPr id="577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578" name="2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580" name="직사각형 35"/>
          <p:cNvSpPr/>
          <p:nvPr/>
        </p:nvSpPr>
        <p:spPr>
          <a:xfrm>
            <a:off x="2829241" y="2661491"/>
            <a:ext cx="159272" cy="18307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583" name="타원 16"/>
          <p:cNvGrpSpPr/>
          <p:nvPr/>
        </p:nvGrpSpPr>
        <p:grpSpPr>
          <a:xfrm>
            <a:off x="2757676" y="2329693"/>
            <a:ext cx="302401" cy="302401"/>
            <a:chOff x="0" y="0"/>
            <a:chExt cx="302400" cy="302400"/>
          </a:xfrm>
        </p:grpSpPr>
        <p:sp>
          <p:nvSpPr>
            <p:cNvPr id="581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582" name="3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586" name="타원 17"/>
          <p:cNvGrpSpPr/>
          <p:nvPr/>
        </p:nvGrpSpPr>
        <p:grpSpPr>
          <a:xfrm>
            <a:off x="3184881" y="2329478"/>
            <a:ext cx="302401" cy="302401"/>
            <a:chOff x="0" y="0"/>
            <a:chExt cx="302400" cy="302400"/>
          </a:xfrm>
        </p:grpSpPr>
        <p:sp>
          <p:nvSpPr>
            <p:cNvPr id="584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585" name="4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587" name="직사각형 35"/>
          <p:cNvSpPr/>
          <p:nvPr/>
        </p:nvSpPr>
        <p:spPr>
          <a:xfrm>
            <a:off x="2822568" y="3196748"/>
            <a:ext cx="159272" cy="18307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590" name="타원 19"/>
          <p:cNvGrpSpPr/>
          <p:nvPr/>
        </p:nvGrpSpPr>
        <p:grpSpPr>
          <a:xfrm>
            <a:off x="2751003" y="3387437"/>
            <a:ext cx="302401" cy="302401"/>
            <a:chOff x="0" y="0"/>
            <a:chExt cx="302400" cy="302400"/>
          </a:xfrm>
        </p:grpSpPr>
        <p:sp>
          <p:nvSpPr>
            <p:cNvPr id="588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589" name="5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593" name="타원 20"/>
          <p:cNvGrpSpPr/>
          <p:nvPr/>
        </p:nvGrpSpPr>
        <p:grpSpPr>
          <a:xfrm>
            <a:off x="3178210" y="3387223"/>
            <a:ext cx="302401" cy="302401"/>
            <a:chOff x="0" y="0"/>
            <a:chExt cx="302400" cy="302400"/>
          </a:xfrm>
        </p:grpSpPr>
        <p:sp>
          <p:nvSpPr>
            <p:cNvPr id="591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592" name="6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6</a:t>
              </a:r>
            </a:p>
          </p:txBody>
        </p:sp>
      </p:grpSp>
      <p:pic>
        <p:nvPicPr>
          <p:cNvPr id="594" name="그림 21" descr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308" y="2675805"/>
            <a:ext cx="187270" cy="168543"/>
          </a:xfrm>
          <a:prstGeom prst="rect">
            <a:avLst/>
          </a:prstGeom>
          <a:ln w="12700">
            <a:miter lim="400000"/>
          </a:ln>
        </p:spPr>
      </p:pic>
      <p:sp>
        <p:nvSpPr>
          <p:cNvPr id="595" name="직사각형 22"/>
          <p:cNvSpPr/>
          <p:nvPr/>
        </p:nvSpPr>
        <p:spPr>
          <a:xfrm>
            <a:off x="3256446" y="2661277"/>
            <a:ext cx="159272" cy="18307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pic>
        <p:nvPicPr>
          <p:cNvPr id="596" name="그림 24" descr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7313" y="3203841"/>
            <a:ext cx="187270" cy="168543"/>
          </a:xfrm>
          <a:prstGeom prst="rect">
            <a:avLst/>
          </a:prstGeom>
          <a:ln w="12700">
            <a:miter lim="400000"/>
          </a:ln>
        </p:spPr>
      </p:pic>
      <p:sp>
        <p:nvSpPr>
          <p:cNvPr id="597" name="직사각형 25"/>
          <p:cNvSpPr/>
          <p:nvPr/>
        </p:nvSpPr>
        <p:spPr>
          <a:xfrm>
            <a:off x="3249775" y="3196533"/>
            <a:ext cx="159272" cy="18307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598" name="직사각형 35"/>
          <p:cNvSpPr/>
          <p:nvPr/>
        </p:nvSpPr>
        <p:spPr>
          <a:xfrm>
            <a:off x="2343466" y="3900487"/>
            <a:ext cx="1723709" cy="430982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601" name="타원 28"/>
          <p:cNvGrpSpPr/>
          <p:nvPr/>
        </p:nvGrpSpPr>
        <p:grpSpPr>
          <a:xfrm>
            <a:off x="1997940" y="3989618"/>
            <a:ext cx="302401" cy="302401"/>
            <a:chOff x="0" y="0"/>
            <a:chExt cx="302400" cy="302400"/>
          </a:xfrm>
        </p:grpSpPr>
        <p:sp>
          <p:nvSpPr>
            <p:cNvPr id="599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600" name="7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7</a:t>
              </a:r>
            </a:p>
          </p:txBody>
        </p:sp>
      </p:grpSp>
      <p:graphicFrame>
        <p:nvGraphicFramePr>
          <p:cNvPr id="602" name="표 62"/>
          <p:cNvGraphicFramePr/>
          <p:nvPr/>
        </p:nvGraphicFramePr>
        <p:xfrm>
          <a:off x="318462" y="5785815"/>
          <a:ext cx="8698338" cy="659347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8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9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Drawer close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data-omni-type="microsite_pcontentinter" data-omni="galaxy-s25-ultra:features:ai^privacy:acdn-close:on-device"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ga-ac="accordion" ga-la="galaxy-s25-ultra:features:ai^privacy:acdn-close:on-device"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Drawer open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data-omni-type="microsite_pcontentinter" data-omni="galaxy-s25-ultra:features:ai^privacy:acdn-open:on-device"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ga-ac="accordion" ga-la="galaxy-s25-ultra:features:ai^privacy:acdn-open:on-device"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Drawer open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data-omni-type="microsite_pcontentinter" data-omni="galaxy-s25-ultra:features:ai^privacy:acdn-open:controls"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ga-ac="accordion" ga-la="galaxy-s25-ultra:features:ai^privacy:acdn-open:controls"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Drawer close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data-omni-type="microsite_pcontentinter" data-omni="galaxy-s25-ultra:features:ai^privacy:acdn-close:controls"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ga-ac="accordion" ga-la="galaxy-s25-ultra:features:ai^privacy:acdn-close:controls"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Drawer open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data-omni-type="microsite_pcontentinter" data-omni="galaxy-s25-ultra:features:ai^privacy:acdn-open:connected-devices"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ga-ac="accordion" ga-la="galaxy-s25-ultra:features:ai^privacy:acdn-open:connected-devices"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Drawer close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data-omni-type="microsite_pcontentinter" data-omni="galaxy-s25-ultra:features:ai^privacy:acdn-close:connected-devices"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ga-ac="accordion" ga-la="galaxy-s25-ultra:features:ai^privacy:acdn-close:connected-devices"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Click to go Galaxy AI Page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data-omni="galaxy-s25-ultra:features:privacy:link-page:galaxy-ai"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ga-la="galaxy-s25-ultra:features:privacy:link-page:galaxy-ai"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그림 2" descr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2" y="777875"/>
            <a:ext cx="5890251" cy="4498891"/>
          </a:xfrm>
          <a:prstGeom prst="rect">
            <a:avLst/>
          </a:prstGeom>
          <a:ln w="12700">
            <a:miter lim="400000"/>
          </a:ln>
        </p:spPr>
      </p:pic>
      <p:sp>
        <p:nvSpPr>
          <p:cNvPr id="605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02752" y="13272613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25</a:t>
            </a:fld>
            <a:endParaRPr/>
          </a:p>
        </p:txBody>
      </p:sp>
      <p:sp>
        <p:nvSpPr>
          <p:cNvPr id="606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607" name="표 62"/>
          <p:cNvGraphicFramePr/>
          <p:nvPr/>
        </p:nvGraphicFramePr>
        <p:xfrm>
          <a:off x="736799" y="6522417"/>
          <a:ext cx="8280001" cy="220529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2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Play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data-omni="galaxy-s25-ultra:features:camera^provisual-engine:movi-play:main-movie"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ga-la="galaxy-s25-ultra:features:camera^provisual-engine:movi-play:main-movie"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Pause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data-omni="galaxy-s25-ultra:features:camera^provisual-engine:movi-pause:main-movie"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8165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ga-la="galaxy-s25-ultra:features:camera^provisual-engine:movi-pause:main-movie"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08" name="Common"/>
          <p:cNvSpPr txBox="1"/>
          <p:nvPr/>
        </p:nvSpPr>
        <p:spPr>
          <a:xfrm>
            <a:off x="232208" y="411277"/>
            <a:ext cx="3158636" cy="40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Features – Provisual Engine</a:t>
            </a:r>
          </a:p>
        </p:txBody>
      </p:sp>
      <p:graphicFrame>
        <p:nvGraphicFramePr>
          <p:cNvPr id="609" name="표"/>
          <p:cNvGraphicFramePr/>
          <p:nvPr/>
        </p:nvGraphicFramePr>
        <p:xfrm>
          <a:off x="6351246" y="1025356"/>
          <a:ext cx="3310445" cy="884528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영상 Play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영상 Pause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10" name="그림 18" descr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898" y="3684373"/>
            <a:ext cx="178426" cy="141254"/>
          </a:xfrm>
          <a:prstGeom prst="rect">
            <a:avLst/>
          </a:prstGeom>
          <a:ln w="12700">
            <a:miter lim="400000"/>
          </a:ln>
        </p:spPr>
      </p:pic>
      <p:sp>
        <p:nvSpPr>
          <p:cNvPr id="611" name="직사각형 27"/>
          <p:cNvSpPr/>
          <p:nvPr/>
        </p:nvSpPr>
        <p:spPr>
          <a:xfrm>
            <a:off x="5527266" y="3586755"/>
            <a:ext cx="303077" cy="289561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614" name="1"/>
          <p:cNvGrpSpPr/>
          <p:nvPr/>
        </p:nvGrpSpPr>
        <p:grpSpPr>
          <a:xfrm>
            <a:off x="5454965" y="3278077"/>
            <a:ext cx="406289" cy="406291"/>
            <a:chOff x="0" y="0"/>
            <a:chExt cx="406288" cy="406290"/>
          </a:xfrm>
        </p:grpSpPr>
        <p:sp>
          <p:nvSpPr>
            <p:cNvPr id="612" name="원"/>
            <p:cNvSpPr/>
            <p:nvPr/>
          </p:nvSpPr>
          <p:spPr>
            <a:xfrm>
              <a:off x="-1" y="0"/>
              <a:ext cx="406290" cy="406291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613" name="1"/>
            <p:cNvSpPr txBox="1"/>
            <p:nvPr/>
          </p:nvSpPr>
          <p:spPr>
            <a:xfrm>
              <a:off x="61088" y="67199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615" name="직사각형 31"/>
          <p:cNvSpPr/>
          <p:nvPr/>
        </p:nvSpPr>
        <p:spPr>
          <a:xfrm>
            <a:off x="5830342" y="3586755"/>
            <a:ext cx="303077" cy="289561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618" name="1"/>
          <p:cNvGrpSpPr/>
          <p:nvPr/>
        </p:nvGrpSpPr>
        <p:grpSpPr>
          <a:xfrm>
            <a:off x="5760429" y="3278082"/>
            <a:ext cx="406289" cy="406291"/>
            <a:chOff x="0" y="0"/>
            <a:chExt cx="406288" cy="406290"/>
          </a:xfrm>
        </p:grpSpPr>
        <p:sp>
          <p:nvSpPr>
            <p:cNvPr id="616" name="원"/>
            <p:cNvSpPr/>
            <p:nvPr/>
          </p:nvSpPr>
          <p:spPr>
            <a:xfrm>
              <a:off x="-1" y="0"/>
              <a:ext cx="406290" cy="406291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617" name="1"/>
            <p:cNvSpPr txBox="1"/>
            <p:nvPr/>
          </p:nvSpPr>
          <p:spPr>
            <a:xfrm>
              <a:off x="61088" y="67199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2</a:t>
              </a:r>
            </a:p>
          </p:txBody>
        </p:sp>
      </p:grp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그림 3" descr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77875"/>
            <a:ext cx="5903913" cy="5457758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02752" y="13272613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26</a:t>
            </a:fld>
            <a:endParaRPr/>
          </a:p>
        </p:txBody>
      </p:sp>
      <p:sp>
        <p:nvSpPr>
          <p:cNvPr id="622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623" name="표 62"/>
          <p:cNvGraphicFramePr/>
          <p:nvPr/>
        </p:nvGraphicFramePr>
        <p:xfrm>
          <a:off x="736799" y="6522417"/>
          <a:ext cx="8280001" cy="220529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2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Play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data-omni="galaxy-s25-ultra:features:camera^nightography:movi-play:main-movie"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ga-la="galaxy-s25-ultra:features:camera^nightography:movi-play:main-movie"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Pause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data-omni="galaxy-s25-ultra:features:camera^nightography:movi-pause:main-movie"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8165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ga-la="galaxy-s25-ultra:features:camera^nightography:movi-pause:main-movie"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24" name="Common"/>
          <p:cNvSpPr txBox="1"/>
          <p:nvPr/>
        </p:nvSpPr>
        <p:spPr>
          <a:xfrm>
            <a:off x="232208" y="411277"/>
            <a:ext cx="2910529" cy="40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Features – Nightography</a:t>
            </a:r>
          </a:p>
        </p:txBody>
      </p:sp>
      <p:graphicFrame>
        <p:nvGraphicFramePr>
          <p:cNvPr id="625" name="표"/>
          <p:cNvGraphicFramePr/>
          <p:nvPr/>
        </p:nvGraphicFramePr>
        <p:xfrm>
          <a:off x="6351246" y="1025356"/>
          <a:ext cx="3310445" cy="884528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영상 Play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영상 Pause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26" name="직사각형 19"/>
          <p:cNvSpPr/>
          <p:nvPr/>
        </p:nvSpPr>
        <p:spPr>
          <a:xfrm>
            <a:off x="5611676" y="4549158"/>
            <a:ext cx="303077" cy="289560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629" name="1"/>
          <p:cNvGrpSpPr/>
          <p:nvPr/>
        </p:nvGrpSpPr>
        <p:grpSpPr>
          <a:xfrm>
            <a:off x="5569553" y="4191675"/>
            <a:ext cx="406289" cy="406291"/>
            <a:chOff x="0" y="0"/>
            <a:chExt cx="406288" cy="406290"/>
          </a:xfrm>
        </p:grpSpPr>
        <p:sp>
          <p:nvSpPr>
            <p:cNvPr id="627" name="원"/>
            <p:cNvSpPr/>
            <p:nvPr/>
          </p:nvSpPr>
          <p:spPr>
            <a:xfrm>
              <a:off x="-1" y="0"/>
              <a:ext cx="406290" cy="406291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628" name="1"/>
            <p:cNvSpPr txBox="1"/>
            <p:nvPr/>
          </p:nvSpPr>
          <p:spPr>
            <a:xfrm>
              <a:off x="61088" y="67199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630" name="그림 6" descr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103" y="4549157"/>
            <a:ext cx="304763" cy="304763"/>
          </a:xfrm>
          <a:prstGeom prst="rect">
            <a:avLst/>
          </a:prstGeom>
          <a:ln w="12700">
            <a:miter lim="400000"/>
          </a:ln>
        </p:spPr>
      </p:pic>
      <p:sp>
        <p:nvSpPr>
          <p:cNvPr id="631" name="직사각형 23"/>
          <p:cNvSpPr/>
          <p:nvPr/>
        </p:nvSpPr>
        <p:spPr>
          <a:xfrm>
            <a:off x="5944928" y="4549158"/>
            <a:ext cx="303077" cy="289560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634" name="1"/>
          <p:cNvGrpSpPr/>
          <p:nvPr/>
        </p:nvGrpSpPr>
        <p:grpSpPr>
          <a:xfrm>
            <a:off x="5875015" y="4191680"/>
            <a:ext cx="406289" cy="406291"/>
            <a:chOff x="0" y="0"/>
            <a:chExt cx="406288" cy="406290"/>
          </a:xfrm>
        </p:grpSpPr>
        <p:sp>
          <p:nvSpPr>
            <p:cNvPr id="632" name="원"/>
            <p:cNvSpPr/>
            <p:nvPr/>
          </p:nvSpPr>
          <p:spPr>
            <a:xfrm>
              <a:off x="-1" y="0"/>
              <a:ext cx="406290" cy="406291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633" name="1"/>
            <p:cNvSpPr txBox="1"/>
            <p:nvPr/>
          </p:nvSpPr>
          <p:spPr>
            <a:xfrm>
              <a:off x="61088" y="67199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2</a:t>
              </a:r>
            </a:p>
          </p:txBody>
        </p:sp>
      </p:grp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그림 2" descr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2" y="777875"/>
            <a:ext cx="5890251" cy="4946745"/>
          </a:xfrm>
          <a:prstGeom prst="rect">
            <a:avLst/>
          </a:prstGeom>
          <a:ln w="12700">
            <a:miter lim="400000"/>
          </a:ln>
        </p:spPr>
      </p:pic>
      <p:sp>
        <p:nvSpPr>
          <p:cNvPr id="637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02752" y="13272613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27</a:t>
            </a:fld>
            <a:endParaRPr/>
          </a:p>
        </p:txBody>
      </p:sp>
      <p:sp>
        <p:nvSpPr>
          <p:cNvPr id="638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639" name="표 62"/>
          <p:cNvGraphicFramePr/>
          <p:nvPr/>
        </p:nvGraphicFramePr>
        <p:xfrm>
          <a:off x="736799" y="6522417"/>
          <a:ext cx="8280001" cy="1944219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2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373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UW Macro Image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063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data-omni="galaxy-s25-ultra:features:camera^macro:slct-zoom:uw-macro"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063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ga-la="galaxy-s25-ultra:features:camera^macro:slct-zoom:uw-macro"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UW Image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063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data-omni="galaxy-s25-ultra:features:camera^macro:slct-zoom:uw"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281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ga-la="galaxy-s25-ultra:features:camera^macro:slct-zoom:uw"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40" name="Common"/>
          <p:cNvSpPr txBox="1"/>
          <p:nvPr/>
        </p:nvSpPr>
        <p:spPr>
          <a:xfrm>
            <a:off x="232208" y="411277"/>
            <a:ext cx="3947255" cy="40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Features – High Resolution &gt; Macro</a:t>
            </a:r>
          </a:p>
        </p:txBody>
      </p:sp>
      <p:graphicFrame>
        <p:nvGraphicFramePr>
          <p:cNvPr id="641" name="표"/>
          <p:cNvGraphicFramePr/>
          <p:nvPr/>
        </p:nvGraphicFramePr>
        <p:xfrm>
          <a:off x="6351246" y="1025356"/>
          <a:ext cx="3310445" cy="884528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UW Macro Image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UW Image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42" name="직사각형 25"/>
          <p:cNvSpPr/>
          <p:nvPr/>
        </p:nvSpPr>
        <p:spPr>
          <a:xfrm>
            <a:off x="2871697" y="5434479"/>
            <a:ext cx="469020" cy="251945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645" name="1"/>
          <p:cNvGrpSpPr/>
          <p:nvPr/>
        </p:nvGrpSpPr>
        <p:grpSpPr>
          <a:xfrm>
            <a:off x="2871697" y="5220618"/>
            <a:ext cx="141359" cy="271884"/>
            <a:chOff x="0" y="0"/>
            <a:chExt cx="141358" cy="271882"/>
          </a:xfrm>
        </p:grpSpPr>
        <p:sp>
          <p:nvSpPr>
            <p:cNvPr id="643" name="원"/>
            <p:cNvSpPr/>
            <p:nvPr/>
          </p:nvSpPr>
          <p:spPr>
            <a:xfrm>
              <a:off x="0" y="93024"/>
              <a:ext cx="141359" cy="14135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644" name="1"/>
            <p:cNvSpPr txBox="1"/>
            <p:nvPr/>
          </p:nvSpPr>
          <p:spPr>
            <a:xfrm>
              <a:off x="21253" y="0"/>
              <a:ext cx="98850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646" name="직사각형 29"/>
          <p:cNvSpPr/>
          <p:nvPr/>
        </p:nvSpPr>
        <p:spPr>
          <a:xfrm>
            <a:off x="3340715" y="5434479"/>
            <a:ext cx="269260" cy="251945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649" name="1"/>
          <p:cNvGrpSpPr/>
          <p:nvPr/>
        </p:nvGrpSpPr>
        <p:grpSpPr>
          <a:xfrm>
            <a:off x="3340715" y="5220618"/>
            <a:ext cx="141359" cy="271884"/>
            <a:chOff x="0" y="0"/>
            <a:chExt cx="141358" cy="271882"/>
          </a:xfrm>
        </p:grpSpPr>
        <p:sp>
          <p:nvSpPr>
            <p:cNvPr id="647" name="원"/>
            <p:cNvSpPr/>
            <p:nvPr/>
          </p:nvSpPr>
          <p:spPr>
            <a:xfrm>
              <a:off x="0" y="93024"/>
              <a:ext cx="141359" cy="14135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648" name="1"/>
            <p:cNvSpPr txBox="1"/>
            <p:nvPr/>
          </p:nvSpPr>
          <p:spPr>
            <a:xfrm>
              <a:off x="21253" y="0"/>
              <a:ext cx="98850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2</a:t>
              </a:r>
            </a:p>
          </p:txBody>
        </p:sp>
      </p:grp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그림 3" descr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" y="781288"/>
            <a:ext cx="5896293" cy="3507539"/>
          </a:xfrm>
          <a:prstGeom prst="rect">
            <a:avLst/>
          </a:prstGeom>
          <a:ln w="12700">
            <a:miter lim="400000"/>
          </a:ln>
        </p:spPr>
      </p:pic>
      <p:sp>
        <p:nvSpPr>
          <p:cNvPr id="65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02752" y="13272613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28</a:t>
            </a:fld>
            <a:endParaRPr/>
          </a:p>
        </p:txBody>
      </p:sp>
      <p:sp>
        <p:nvSpPr>
          <p:cNvPr id="653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654" name="표 62"/>
          <p:cNvGraphicFramePr/>
          <p:nvPr/>
        </p:nvGraphicFramePr>
        <p:xfrm>
          <a:off x="736799" y="6522417"/>
          <a:ext cx="8280001" cy="393612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2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Open Pop up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56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galaxy-s25-ultra:features:camera^high-resolution:lypu-open:uw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063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galaxy-s25-ultra:features:camera^high-resolution:lypu-open:uw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99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UW Image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063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galaxy-s25-ultra:features:camera^high-resolution:slct-zoom:uw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063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galaxy-s25-ultra:features:camera^high-resolution:slct-zoom:uw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4373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Wide Image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0063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data-omni="galaxy-s25-ultra:features:camera^high-resolution:slct-zoom:wide"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0063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ga-la="galaxy-s25-ultra:features:camera^high-resolution:slct-zoom:wide"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Tele Image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0063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data-omni="galaxy-s25-ultra:features:camera^high-resolution:slct-zoom:tele"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2281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ga-la="galaxy-s25-ultra:features:camera^high-resolution:slct-zoom:tele"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55" name="Common"/>
          <p:cNvSpPr txBox="1"/>
          <p:nvPr/>
        </p:nvSpPr>
        <p:spPr>
          <a:xfrm>
            <a:off x="232208" y="411277"/>
            <a:ext cx="3045657" cy="40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Features – High Resolution</a:t>
            </a:r>
          </a:p>
        </p:txBody>
      </p:sp>
      <p:graphicFrame>
        <p:nvGraphicFramePr>
          <p:cNvPr id="656" name="표"/>
          <p:cNvGraphicFramePr/>
          <p:nvPr/>
        </p:nvGraphicFramePr>
        <p:xfrm>
          <a:off x="6351246" y="1025356"/>
          <a:ext cx="3310445" cy="1769056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팝업 열기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UW Image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Wide Image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Tele Image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57" name="직사각형 13"/>
          <p:cNvSpPr/>
          <p:nvPr/>
        </p:nvSpPr>
        <p:spPr>
          <a:xfrm>
            <a:off x="4476658" y="2953217"/>
            <a:ext cx="303077" cy="289561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660" name="1"/>
          <p:cNvGrpSpPr/>
          <p:nvPr/>
        </p:nvGrpSpPr>
        <p:grpSpPr>
          <a:xfrm>
            <a:off x="4404359" y="2644538"/>
            <a:ext cx="406289" cy="406291"/>
            <a:chOff x="0" y="0"/>
            <a:chExt cx="406288" cy="406290"/>
          </a:xfrm>
        </p:grpSpPr>
        <p:sp>
          <p:nvSpPr>
            <p:cNvPr id="658" name="원"/>
            <p:cNvSpPr/>
            <p:nvPr/>
          </p:nvSpPr>
          <p:spPr>
            <a:xfrm>
              <a:off x="-1" y="0"/>
              <a:ext cx="406290" cy="406291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659" name="1"/>
            <p:cNvSpPr txBox="1"/>
            <p:nvPr/>
          </p:nvSpPr>
          <p:spPr>
            <a:xfrm>
              <a:off x="61088" y="67199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661" name="직사각형 25"/>
          <p:cNvSpPr/>
          <p:nvPr/>
        </p:nvSpPr>
        <p:spPr>
          <a:xfrm>
            <a:off x="3024097" y="3381842"/>
            <a:ext cx="157254" cy="132884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664" name="1"/>
          <p:cNvGrpSpPr/>
          <p:nvPr/>
        </p:nvGrpSpPr>
        <p:grpSpPr>
          <a:xfrm>
            <a:off x="3024097" y="3167980"/>
            <a:ext cx="141359" cy="271884"/>
            <a:chOff x="0" y="0"/>
            <a:chExt cx="141358" cy="271882"/>
          </a:xfrm>
        </p:grpSpPr>
        <p:sp>
          <p:nvSpPr>
            <p:cNvPr id="662" name="원"/>
            <p:cNvSpPr/>
            <p:nvPr/>
          </p:nvSpPr>
          <p:spPr>
            <a:xfrm>
              <a:off x="0" y="93024"/>
              <a:ext cx="141359" cy="14135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663" name="1"/>
            <p:cNvSpPr txBox="1"/>
            <p:nvPr/>
          </p:nvSpPr>
          <p:spPr>
            <a:xfrm>
              <a:off x="21253" y="0"/>
              <a:ext cx="98850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665" name="직사각형 29"/>
          <p:cNvSpPr/>
          <p:nvPr/>
        </p:nvSpPr>
        <p:spPr>
          <a:xfrm>
            <a:off x="3188316" y="3381842"/>
            <a:ext cx="157254" cy="132884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668" name="1"/>
          <p:cNvGrpSpPr/>
          <p:nvPr/>
        </p:nvGrpSpPr>
        <p:grpSpPr>
          <a:xfrm>
            <a:off x="3188316" y="3167980"/>
            <a:ext cx="141359" cy="271884"/>
            <a:chOff x="0" y="0"/>
            <a:chExt cx="141358" cy="271882"/>
          </a:xfrm>
        </p:grpSpPr>
        <p:sp>
          <p:nvSpPr>
            <p:cNvPr id="666" name="원"/>
            <p:cNvSpPr/>
            <p:nvPr/>
          </p:nvSpPr>
          <p:spPr>
            <a:xfrm>
              <a:off x="0" y="93024"/>
              <a:ext cx="141359" cy="14135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667" name="1"/>
            <p:cNvSpPr txBox="1"/>
            <p:nvPr/>
          </p:nvSpPr>
          <p:spPr>
            <a:xfrm>
              <a:off x="21253" y="0"/>
              <a:ext cx="98850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669" name="직사각형 33"/>
          <p:cNvSpPr/>
          <p:nvPr/>
        </p:nvSpPr>
        <p:spPr>
          <a:xfrm>
            <a:off x="3352534" y="3381842"/>
            <a:ext cx="157254" cy="132884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672" name="1"/>
          <p:cNvGrpSpPr/>
          <p:nvPr/>
        </p:nvGrpSpPr>
        <p:grpSpPr>
          <a:xfrm>
            <a:off x="3352534" y="3167980"/>
            <a:ext cx="141359" cy="271884"/>
            <a:chOff x="0" y="0"/>
            <a:chExt cx="141358" cy="271882"/>
          </a:xfrm>
        </p:grpSpPr>
        <p:sp>
          <p:nvSpPr>
            <p:cNvPr id="670" name="원"/>
            <p:cNvSpPr/>
            <p:nvPr/>
          </p:nvSpPr>
          <p:spPr>
            <a:xfrm>
              <a:off x="0" y="93024"/>
              <a:ext cx="141359" cy="14135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671" name="1"/>
            <p:cNvSpPr txBox="1"/>
            <p:nvPr/>
          </p:nvSpPr>
          <p:spPr>
            <a:xfrm>
              <a:off x="21253" y="0"/>
              <a:ext cx="98850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4</a:t>
              </a:r>
            </a:p>
          </p:txBody>
        </p:sp>
      </p:grp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그림 2" descr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38" y="786425"/>
            <a:ext cx="5892576" cy="3314127"/>
          </a:xfrm>
          <a:prstGeom prst="rect">
            <a:avLst/>
          </a:prstGeom>
          <a:ln w="12700">
            <a:miter lim="400000"/>
          </a:ln>
        </p:spPr>
      </p:pic>
      <p:sp>
        <p:nvSpPr>
          <p:cNvPr id="675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02752" y="13272613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29</a:t>
            </a:fld>
            <a:endParaRPr/>
          </a:p>
        </p:txBody>
      </p:sp>
      <p:sp>
        <p:nvSpPr>
          <p:cNvPr id="676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677" name="표 62"/>
          <p:cNvGraphicFramePr/>
          <p:nvPr/>
        </p:nvGraphicFramePr>
        <p:xfrm>
          <a:off x="736799" y="6522417"/>
          <a:ext cx="8280001" cy="126136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2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Close Pop up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data-omni-type="microsite_contentinter" data-omni="galaxy-s25-ultra:features:camera^high-resolution^lypu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-1</a:t>
                      </a:r>
                      <a:r>
                        <a:t>:lypu-close:close"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ga-ca="content click" ga-ac="feature" ga-la="galaxy-s25-ultra:features:camera^high-resolution^lypu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-1</a:t>
                      </a:r>
                      <a:r>
                        <a:t>:lypu-close:close"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78" name="Common"/>
          <p:cNvSpPr txBox="1"/>
          <p:nvPr/>
        </p:nvSpPr>
        <p:spPr>
          <a:xfrm>
            <a:off x="232208" y="411277"/>
            <a:ext cx="4562545" cy="40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Features – High Resolution &gt; UW &gt; Pop up</a:t>
            </a:r>
          </a:p>
        </p:txBody>
      </p:sp>
      <p:graphicFrame>
        <p:nvGraphicFramePr>
          <p:cNvPr id="679" name="표"/>
          <p:cNvGraphicFramePr/>
          <p:nvPr/>
        </p:nvGraphicFramePr>
        <p:xfrm>
          <a:off x="6351246" y="1025356"/>
          <a:ext cx="3310445" cy="442264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rPr dirty="0" err="1"/>
                        <a:t>클릭</a:t>
                      </a:r>
                      <a:r>
                        <a:rPr dirty="0"/>
                        <a:t> 시, </a:t>
                      </a:r>
                      <a:r>
                        <a:rPr dirty="0" err="1"/>
                        <a:t>팝업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닫기</a:t>
                      </a: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80" name="직사각형 18"/>
          <p:cNvSpPr/>
          <p:nvPr/>
        </p:nvSpPr>
        <p:spPr>
          <a:xfrm>
            <a:off x="5170078" y="1025357"/>
            <a:ext cx="303077" cy="289560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683" name="1"/>
          <p:cNvGrpSpPr/>
          <p:nvPr/>
        </p:nvGrpSpPr>
        <p:grpSpPr>
          <a:xfrm>
            <a:off x="5097779" y="716678"/>
            <a:ext cx="406289" cy="406291"/>
            <a:chOff x="0" y="0"/>
            <a:chExt cx="406288" cy="406290"/>
          </a:xfrm>
        </p:grpSpPr>
        <p:sp>
          <p:nvSpPr>
            <p:cNvPr id="681" name="원"/>
            <p:cNvSpPr/>
            <p:nvPr/>
          </p:nvSpPr>
          <p:spPr>
            <a:xfrm>
              <a:off x="-1" y="0"/>
              <a:ext cx="406290" cy="406291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682" name="1"/>
            <p:cNvSpPr txBox="1"/>
            <p:nvPr/>
          </p:nvSpPr>
          <p:spPr>
            <a:xfrm>
              <a:off x="61088" y="67199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1</a:t>
              </a:r>
            </a:p>
          </p:txBody>
        </p:sp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그림 7" descr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95" y="930820"/>
            <a:ext cx="5348705" cy="3819728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401637" y="11647013"/>
            <a:ext cx="142443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80" name="직선 연결선[R] 18"/>
          <p:cNvSpPr/>
          <p:nvPr/>
        </p:nvSpPr>
        <p:spPr>
          <a:xfrm>
            <a:off x="318462" y="337508"/>
            <a:ext cx="826905" cy="6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1" name="Common"/>
          <p:cNvSpPr txBox="1"/>
          <p:nvPr/>
        </p:nvSpPr>
        <p:spPr>
          <a:xfrm>
            <a:off x="232209" y="396764"/>
            <a:ext cx="3863333" cy="40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/>
          <a:p>
            <a: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pPr>
            <a:r>
              <a:rPr dirty="0"/>
              <a:t>Common(Bottom Banner) - features</a:t>
            </a:r>
          </a:p>
        </p:txBody>
      </p:sp>
      <p:graphicFrame>
        <p:nvGraphicFramePr>
          <p:cNvPr id="82" name="표 24"/>
          <p:cNvGraphicFramePr/>
          <p:nvPr>
            <p:extLst>
              <p:ext uri="{D42A27DB-BD31-4B8C-83A1-F6EECF244321}">
                <p14:modId xmlns:p14="http://schemas.microsoft.com/office/powerpoint/2010/main" val="1608144108"/>
              </p:ext>
            </p:extLst>
          </p:nvPr>
        </p:nvGraphicFramePr>
        <p:xfrm>
          <a:off x="736799" y="5346758"/>
          <a:ext cx="8280001" cy="672777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2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Galaxy S25 MKT PD Features page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data-omni="galaxy-s25-ultra:features:bottom^bnn:link-page:galaxy-s25"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ga-la="galaxy-s25-ultra:features:bottom^bnn:link-page:galaxy-s25"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Pre-order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chemeClr val="tx1"/>
                          </a:solidFill>
                        </a:rPr>
                        <a:t>data-omni-type="</a:t>
                      </a:r>
                      <a:r>
                        <a:rPr dirty="0" err="1">
                          <a:solidFill>
                            <a:schemeClr val="tx1"/>
                          </a:solidFill>
                        </a:rPr>
                        <a:t>microsite_buyAction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 data-omni="galaxy-s25-ultra:features:btm^banner:conv-pdt:pre-order|;SM-S938"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rgbClr val="FF0000"/>
                          </a:solidFill>
                        </a:rPr>
                        <a:t>ga-ca="buy </a:t>
                      </a:r>
                      <a:r>
                        <a:rPr dirty="0" err="1">
                          <a:solidFill>
                            <a:srgbClr val="FF0000"/>
                          </a:solidFill>
                        </a:rPr>
                        <a:t>cta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" ga-ac="pre-order" ga-la="galaxy-s25-ultra:features:btm^banner:conv-pdt:pre-order"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Buy now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data-omni-type="microsite_buyAction" data-omni="galaxy-s25-ultra:features:btm^banner:conv-pdt:buy-now|;SM-S938"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ga-ca="buy cta" ga-ac="buy now" ga-la="galaxy-s25-ultra:features:btm^banner:conv-pdt:buy-now"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Reserve-now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data-omni-type="microsite_buyAction" data-omni="galaxy-s25-ultra:features:btm^banner:conv-pdt:reserve-now|;SM-S938"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ga-ca="buy cta" ga-ac="reserve now" ga-la="galaxy-s25-ultra:features:btm^banner:conv-pdt:reserve-now"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Where to buy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data-omni-type="microsite_buyAction" data-omni="galaxy-s25-ultra:features:btm^banner:conv-pdt:where-to-buy|;SM-S938"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ga-ca="buy cta" ga-ac="where to buy" ga-la="galaxy-s25-ultra:features:btm^banner:conv-pdt:where-to-buy"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Open in AR page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data-omni="galaxy-s25-ultra:features:bottom^bnn:link-page:open-in-ar"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ga-ac="feature" ga-la="galaxy-s25-ultra:features:bottom^bnn:link-page:open-in-ar"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Why Galaxy page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data-omni="galaxy-s25-ultra:features:bottom^bnn:link-page:why-galaxy"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3A3838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3A3838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ga-la="galaxy-s25-ultra:features:bottom^bnn:link-page:why-galaxy"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3A3838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grpSp>
        <p:nvGrpSpPr>
          <p:cNvPr id="85" name="타원 1"/>
          <p:cNvGrpSpPr/>
          <p:nvPr/>
        </p:nvGrpSpPr>
        <p:grpSpPr>
          <a:xfrm>
            <a:off x="373201" y="1475788"/>
            <a:ext cx="302401" cy="302401"/>
            <a:chOff x="0" y="0"/>
            <a:chExt cx="302400" cy="302400"/>
          </a:xfrm>
        </p:grpSpPr>
        <p:sp>
          <p:nvSpPr>
            <p:cNvPr id="83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84" name="1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88" name="타원 2"/>
          <p:cNvGrpSpPr/>
          <p:nvPr/>
        </p:nvGrpSpPr>
        <p:grpSpPr>
          <a:xfrm>
            <a:off x="2106073" y="1778188"/>
            <a:ext cx="302401" cy="302401"/>
            <a:chOff x="0" y="0"/>
            <a:chExt cx="302400" cy="302400"/>
          </a:xfrm>
        </p:grpSpPr>
        <p:sp>
          <p:nvSpPr>
            <p:cNvPr id="86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87" name="2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91" name="타원 3"/>
          <p:cNvGrpSpPr/>
          <p:nvPr/>
        </p:nvGrpSpPr>
        <p:grpSpPr>
          <a:xfrm>
            <a:off x="3889019" y="1626989"/>
            <a:ext cx="302401" cy="302401"/>
            <a:chOff x="0" y="0"/>
            <a:chExt cx="302400" cy="302400"/>
          </a:xfrm>
        </p:grpSpPr>
        <p:sp>
          <p:nvSpPr>
            <p:cNvPr id="89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90" name="3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94" name="타원 4"/>
          <p:cNvGrpSpPr/>
          <p:nvPr/>
        </p:nvGrpSpPr>
        <p:grpSpPr>
          <a:xfrm>
            <a:off x="318462" y="4016195"/>
            <a:ext cx="302401" cy="302401"/>
            <a:chOff x="0" y="0"/>
            <a:chExt cx="302400" cy="302400"/>
          </a:xfrm>
        </p:grpSpPr>
        <p:sp>
          <p:nvSpPr>
            <p:cNvPr id="92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93" name="4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95" name="직사각형 35"/>
          <p:cNvSpPr/>
          <p:nvPr/>
        </p:nvSpPr>
        <p:spPr>
          <a:xfrm>
            <a:off x="657106" y="1475788"/>
            <a:ext cx="744331" cy="302400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96" name="직사각형 35"/>
          <p:cNvSpPr/>
          <p:nvPr/>
        </p:nvSpPr>
        <p:spPr>
          <a:xfrm>
            <a:off x="2438634" y="1778189"/>
            <a:ext cx="744331" cy="302400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97" name="직사각형 35"/>
          <p:cNvSpPr/>
          <p:nvPr/>
        </p:nvSpPr>
        <p:spPr>
          <a:xfrm>
            <a:off x="4264652" y="1626988"/>
            <a:ext cx="744331" cy="302400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98" name="직사각형 35"/>
          <p:cNvSpPr/>
          <p:nvPr/>
        </p:nvSpPr>
        <p:spPr>
          <a:xfrm>
            <a:off x="639355" y="4025403"/>
            <a:ext cx="971731" cy="302400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그림 2" descr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42" y="785494"/>
            <a:ext cx="5897872" cy="3508478"/>
          </a:xfrm>
          <a:prstGeom prst="rect">
            <a:avLst/>
          </a:prstGeom>
          <a:ln w="12700">
            <a:miter lim="400000"/>
          </a:ln>
        </p:spPr>
      </p:pic>
      <p:sp>
        <p:nvSpPr>
          <p:cNvPr id="686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02752" y="13272613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30</a:t>
            </a:fld>
            <a:endParaRPr/>
          </a:p>
        </p:txBody>
      </p:sp>
      <p:sp>
        <p:nvSpPr>
          <p:cNvPr id="687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688" name="표 62"/>
          <p:cNvGraphicFramePr/>
          <p:nvPr/>
        </p:nvGraphicFramePr>
        <p:xfrm>
          <a:off x="736799" y="6522417"/>
          <a:ext cx="8280001" cy="126136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2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Open Pop up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data-omni="galaxy-s25-ultra:features:camera^high-resolution:lypu-open:wide"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063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ga-la="galaxy-s25-ultra:features:camera^high-resolution:lypu-open:wide"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89" name="Common"/>
          <p:cNvSpPr txBox="1"/>
          <p:nvPr/>
        </p:nvSpPr>
        <p:spPr>
          <a:xfrm>
            <a:off x="232208" y="411277"/>
            <a:ext cx="3807657" cy="40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Features – High Resolution &gt; Wide</a:t>
            </a:r>
          </a:p>
        </p:txBody>
      </p:sp>
      <p:graphicFrame>
        <p:nvGraphicFramePr>
          <p:cNvPr id="690" name="표"/>
          <p:cNvGraphicFramePr/>
          <p:nvPr/>
        </p:nvGraphicFramePr>
        <p:xfrm>
          <a:off x="6351246" y="1025356"/>
          <a:ext cx="3310445" cy="442264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rPr dirty="0" err="1"/>
                        <a:t>클릭</a:t>
                      </a:r>
                      <a:r>
                        <a:rPr dirty="0"/>
                        <a:t> 시, </a:t>
                      </a:r>
                      <a:r>
                        <a:rPr dirty="0" err="1"/>
                        <a:t>팝업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열기</a:t>
                      </a: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91" name="직사각형 13"/>
          <p:cNvSpPr/>
          <p:nvPr/>
        </p:nvSpPr>
        <p:spPr>
          <a:xfrm>
            <a:off x="4476658" y="2953217"/>
            <a:ext cx="303077" cy="289561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694" name="1"/>
          <p:cNvGrpSpPr/>
          <p:nvPr/>
        </p:nvGrpSpPr>
        <p:grpSpPr>
          <a:xfrm>
            <a:off x="4404359" y="2644538"/>
            <a:ext cx="406289" cy="406291"/>
            <a:chOff x="0" y="0"/>
            <a:chExt cx="406288" cy="406290"/>
          </a:xfrm>
        </p:grpSpPr>
        <p:sp>
          <p:nvSpPr>
            <p:cNvPr id="692" name="원"/>
            <p:cNvSpPr/>
            <p:nvPr/>
          </p:nvSpPr>
          <p:spPr>
            <a:xfrm>
              <a:off x="-1" y="0"/>
              <a:ext cx="406290" cy="406291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693" name="1"/>
            <p:cNvSpPr txBox="1"/>
            <p:nvPr/>
          </p:nvSpPr>
          <p:spPr>
            <a:xfrm>
              <a:off x="61088" y="67199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1CB8B9C-0310-4AA5-B783-2E5737ABC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620" y="1579747"/>
            <a:ext cx="4834980" cy="2314243"/>
          </a:xfrm>
          <a:prstGeom prst="rect">
            <a:avLst/>
          </a:prstGeom>
          <a:ln w="28575">
            <a:solidFill>
              <a:srgbClr val="EE12CF"/>
            </a:solidFill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그림 2" descr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76192"/>
            <a:ext cx="5903913" cy="3320504"/>
          </a:xfrm>
          <a:prstGeom prst="rect">
            <a:avLst/>
          </a:prstGeom>
          <a:ln w="12700">
            <a:miter lim="400000"/>
          </a:ln>
        </p:spPr>
      </p:pic>
      <p:sp>
        <p:nvSpPr>
          <p:cNvPr id="697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02752" y="13272613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31</a:t>
            </a:fld>
            <a:endParaRPr/>
          </a:p>
        </p:txBody>
      </p:sp>
      <p:sp>
        <p:nvSpPr>
          <p:cNvPr id="698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699" name="표 62"/>
          <p:cNvGraphicFramePr/>
          <p:nvPr/>
        </p:nvGraphicFramePr>
        <p:xfrm>
          <a:off x="736799" y="6522417"/>
          <a:ext cx="8280001" cy="126136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2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Close Pop up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data-omni-type="microsite_contentinter" data-omni="galaxy-s25-ultra:features:camera^high-resolution^lypu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-2</a:t>
                      </a:r>
                      <a:r>
                        <a:t>:lypu-close:close"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ga-ca="content click" ga-ac="feature" ga-la="galaxy-s25-ultra:features:camera^high-resolution^lypu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-2</a:t>
                      </a:r>
                      <a:r>
                        <a:t>:lypu-close:close"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00" name="Common"/>
          <p:cNvSpPr txBox="1"/>
          <p:nvPr/>
        </p:nvSpPr>
        <p:spPr>
          <a:xfrm>
            <a:off x="232208" y="411277"/>
            <a:ext cx="4095997" cy="40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Features – High Resolution Pop up_2</a:t>
            </a:r>
          </a:p>
        </p:txBody>
      </p:sp>
      <p:graphicFrame>
        <p:nvGraphicFramePr>
          <p:cNvPr id="701" name="표"/>
          <p:cNvGraphicFramePr/>
          <p:nvPr/>
        </p:nvGraphicFramePr>
        <p:xfrm>
          <a:off x="6351246" y="1025356"/>
          <a:ext cx="3310445" cy="442264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팝업 닫기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02" name="직사각형 18"/>
          <p:cNvSpPr/>
          <p:nvPr/>
        </p:nvSpPr>
        <p:spPr>
          <a:xfrm>
            <a:off x="5170078" y="1025357"/>
            <a:ext cx="303077" cy="289560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705" name="1"/>
          <p:cNvGrpSpPr/>
          <p:nvPr/>
        </p:nvGrpSpPr>
        <p:grpSpPr>
          <a:xfrm>
            <a:off x="5097779" y="716678"/>
            <a:ext cx="406289" cy="406291"/>
            <a:chOff x="0" y="0"/>
            <a:chExt cx="406288" cy="406290"/>
          </a:xfrm>
        </p:grpSpPr>
        <p:sp>
          <p:nvSpPr>
            <p:cNvPr id="703" name="원"/>
            <p:cNvSpPr/>
            <p:nvPr/>
          </p:nvSpPr>
          <p:spPr>
            <a:xfrm>
              <a:off x="-1" y="0"/>
              <a:ext cx="406290" cy="406291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704" name="1"/>
            <p:cNvSpPr txBox="1"/>
            <p:nvPr/>
          </p:nvSpPr>
          <p:spPr>
            <a:xfrm>
              <a:off x="61088" y="67199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332DEA17-4821-46C3-95C9-375867F9A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258" y="1487885"/>
            <a:ext cx="4834980" cy="2314243"/>
          </a:xfrm>
          <a:prstGeom prst="rect">
            <a:avLst/>
          </a:prstGeom>
          <a:ln w="28575">
            <a:solidFill>
              <a:srgbClr val="EE12CF"/>
            </a:solidFill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02752" y="13272613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32</a:t>
            </a:fld>
            <a:endParaRPr/>
          </a:p>
        </p:txBody>
      </p:sp>
      <p:sp>
        <p:nvSpPr>
          <p:cNvPr id="708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709" name="표 62"/>
          <p:cNvGraphicFramePr/>
          <p:nvPr/>
        </p:nvGraphicFramePr>
        <p:xfrm>
          <a:off x="736799" y="6522417"/>
          <a:ext cx="8280001" cy="126136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2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Open Pop up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data-omni="galaxy-s25-ultra:features:camera^high-resolution:lypu-open:tele"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063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ga-la="galaxy-s25-ultra:features:camera^high-resolution:lypu-open:tele"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10" name="Common"/>
          <p:cNvSpPr txBox="1"/>
          <p:nvPr/>
        </p:nvSpPr>
        <p:spPr>
          <a:xfrm>
            <a:off x="232208" y="411277"/>
            <a:ext cx="3685330" cy="40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Features – High Resolution &gt; Tele</a:t>
            </a:r>
          </a:p>
        </p:txBody>
      </p:sp>
      <p:graphicFrame>
        <p:nvGraphicFramePr>
          <p:cNvPr id="711" name="표"/>
          <p:cNvGraphicFramePr/>
          <p:nvPr/>
        </p:nvGraphicFramePr>
        <p:xfrm>
          <a:off x="6351246" y="1025356"/>
          <a:ext cx="3310445" cy="442264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rPr dirty="0" err="1"/>
                        <a:t>클릭</a:t>
                      </a:r>
                      <a:r>
                        <a:rPr dirty="0"/>
                        <a:t> 시, </a:t>
                      </a:r>
                      <a:r>
                        <a:rPr dirty="0" err="1"/>
                        <a:t>팝업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열기</a:t>
                      </a: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12" name="그림 3" descr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42" y="785494"/>
            <a:ext cx="5897872" cy="3508478"/>
          </a:xfrm>
          <a:prstGeom prst="rect">
            <a:avLst/>
          </a:prstGeom>
          <a:ln w="12700">
            <a:miter lim="400000"/>
          </a:ln>
        </p:spPr>
      </p:pic>
      <p:sp>
        <p:nvSpPr>
          <p:cNvPr id="713" name="직사각형 13"/>
          <p:cNvSpPr/>
          <p:nvPr/>
        </p:nvSpPr>
        <p:spPr>
          <a:xfrm>
            <a:off x="4476658" y="2953217"/>
            <a:ext cx="303077" cy="289561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716" name="1"/>
          <p:cNvGrpSpPr/>
          <p:nvPr/>
        </p:nvGrpSpPr>
        <p:grpSpPr>
          <a:xfrm>
            <a:off x="4404359" y="2644538"/>
            <a:ext cx="406289" cy="406291"/>
            <a:chOff x="0" y="0"/>
            <a:chExt cx="406288" cy="406290"/>
          </a:xfrm>
        </p:grpSpPr>
        <p:sp>
          <p:nvSpPr>
            <p:cNvPr id="714" name="원"/>
            <p:cNvSpPr/>
            <p:nvPr/>
          </p:nvSpPr>
          <p:spPr>
            <a:xfrm>
              <a:off x="-1" y="0"/>
              <a:ext cx="406290" cy="406291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715" name="1"/>
            <p:cNvSpPr txBox="1"/>
            <p:nvPr/>
          </p:nvSpPr>
          <p:spPr>
            <a:xfrm>
              <a:off x="61088" y="67199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521975E3-22CF-4476-BE3E-B60C8D1B8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620" y="1579747"/>
            <a:ext cx="4834980" cy="2314243"/>
          </a:xfrm>
          <a:prstGeom prst="rect">
            <a:avLst/>
          </a:prstGeom>
          <a:ln w="28575">
            <a:solidFill>
              <a:srgbClr val="EE12CF"/>
            </a:solidFill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02752" y="13272613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33</a:t>
            </a:fld>
            <a:endParaRPr/>
          </a:p>
        </p:txBody>
      </p:sp>
      <p:sp>
        <p:nvSpPr>
          <p:cNvPr id="719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720" name="표 62"/>
          <p:cNvGraphicFramePr/>
          <p:nvPr/>
        </p:nvGraphicFramePr>
        <p:xfrm>
          <a:off x="736799" y="6522417"/>
          <a:ext cx="8280001" cy="126136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2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Close Pop up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data-omni-type="microsite_contentinter" data-omni="galaxy-s25-ultra:features:camera^high-resolution^lypu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-3</a:t>
                      </a:r>
                      <a:r>
                        <a:t>:lypu-close:close"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chemeClr val="tx1"/>
                          </a:solidFill>
                        </a:rPr>
                        <a:t>ga-ca="content click" ga-ac="feature" ga-la="galaxy-s25-ultra:features:camera^high-resolution^lypu-3:lypu-close:close"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21" name="Common"/>
          <p:cNvSpPr txBox="1"/>
          <p:nvPr/>
        </p:nvSpPr>
        <p:spPr>
          <a:xfrm>
            <a:off x="232209" y="411277"/>
            <a:ext cx="4654390" cy="40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Features – High Resolution &gt; Tele &gt; Pop up</a:t>
            </a:r>
          </a:p>
        </p:txBody>
      </p:sp>
      <p:graphicFrame>
        <p:nvGraphicFramePr>
          <p:cNvPr id="722" name="표"/>
          <p:cNvGraphicFramePr/>
          <p:nvPr/>
        </p:nvGraphicFramePr>
        <p:xfrm>
          <a:off x="6351246" y="1025356"/>
          <a:ext cx="3310445" cy="442264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팝업 닫기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23" name="그림 3" descr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42" y="785495"/>
            <a:ext cx="5897872" cy="3317108"/>
          </a:xfrm>
          <a:prstGeom prst="rect">
            <a:avLst/>
          </a:prstGeom>
          <a:ln w="12700">
            <a:miter lim="400000"/>
          </a:ln>
        </p:spPr>
      </p:pic>
      <p:sp>
        <p:nvSpPr>
          <p:cNvPr id="724" name="직사각형 18"/>
          <p:cNvSpPr/>
          <p:nvPr/>
        </p:nvSpPr>
        <p:spPr>
          <a:xfrm>
            <a:off x="5170078" y="1025357"/>
            <a:ext cx="303077" cy="289560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727" name="1"/>
          <p:cNvGrpSpPr/>
          <p:nvPr/>
        </p:nvGrpSpPr>
        <p:grpSpPr>
          <a:xfrm>
            <a:off x="5097779" y="716678"/>
            <a:ext cx="406289" cy="406291"/>
            <a:chOff x="0" y="0"/>
            <a:chExt cx="406288" cy="406290"/>
          </a:xfrm>
        </p:grpSpPr>
        <p:sp>
          <p:nvSpPr>
            <p:cNvPr id="725" name="원"/>
            <p:cNvSpPr/>
            <p:nvPr/>
          </p:nvSpPr>
          <p:spPr>
            <a:xfrm>
              <a:off x="-1" y="0"/>
              <a:ext cx="406290" cy="406291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726" name="1"/>
            <p:cNvSpPr txBox="1"/>
            <p:nvPr/>
          </p:nvSpPr>
          <p:spPr>
            <a:xfrm>
              <a:off x="61088" y="67199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D5ECBF3D-D653-4743-96F9-08E7DB02A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980" y="1554779"/>
            <a:ext cx="4281660" cy="2049398"/>
          </a:xfrm>
          <a:prstGeom prst="rect">
            <a:avLst/>
          </a:prstGeom>
          <a:ln w="28575">
            <a:solidFill>
              <a:srgbClr val="EE12CF"/>
            </a:solidFill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그림 2" descr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42" y="782606"/>
            <a:ext cx="5897872" cy="3451505"/>
          </a:xfrm>
          <a:prstGeom prst="rect">
            <a:avLst/>
          </a:prstGeom>
          <a:ln w="12700">
            <a:miter lim="400000"/>
          </a:ln>
        </p:spPr>
      </p:pic>
      <p:sp>
        <p:nvSpPr>
          <p:cNvPr id="73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02752" y="13272613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34</a:t>
            </a:fld>
            <a:endParaRPr/>
          </a:p>
        </p:txBody>
      </p:sp>
      <p:sp>
        <p:nvSpPr>
          <p:cNvPr id="731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732" name="표 62"/>
          <p:cNvGraphicFramePr/>
          <p:nvPr/>
        </p:nvGraphicFramePr>
        <p:xfrm>
          <a:off x="736799" y="6522417"/>
          <a:ext cx="8280001" cy="220529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2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Play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data-omni="galaxy-s25-ultra:features:camera^space-zoom:movi-play:main-movie"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ga-la="galaxy-s25-ultra:features:camera^space-zoom:movi-play:main-movie"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Pause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data-omni="galaxy-s25-ultra:features:camera^space-zoom:movi-pause:main-movie"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ga-la="galaxy-s25-ultra:features:camera^space-zoom:movi-pause:main-movie"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33" name="Common"/>
          <p:cNvSpPr txBox="1"/>
          <p:nvPr/>
        </p:nvSpPr>
        <p:spPr>
          <a:xfrm>
            <a:off x="232208" y="411277"/>
            <a:ext cx="2785154" cy="40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Features – Space Zoom</a:t>
            </a:r>
          </a:p>
        </p:txBody>
      </p:sp>
      <p:graphicFrame>
        <p:nvGraphicFramePr>
          <p:cNvPr id="734" name="표"/>
          <p:cNvGraphicFramePr/>
          <p:nvPr/>
        </p:nvGraphicFramePr>
        <p:xfrm>
          <a:off x="6351246" y="1025356"/>
          <a:ext cx="3310445" cy="884528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영상 Play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영상 Pause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35" name="그림 4" descr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912" y="3712948"/>
            <a:ext cx="178426" cy="141254"/>
          </a:xfrm>
          <a:prstGeom prst="rect">
            <a:avLst/>
          </a:prstGeom>
          <a:ln w="12700">
            <a:miter lim="400000"/>
          </a:ln>
        </p:spPr>
      </p:pic>
      <p:sp>
        <p:nvSpPr>
          <p:cNvPr id="736" name="직사각형 19"/>
          <p:cNvSpPr/>
          <p:nvPr/>
        </p:nvSpPr>
        <p:spPr>
          <a:xfrm>
            <a:off x="5246278" y="3615330"/>
            <a:ext cx="303077" cy="289561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739" name="1"/>
          <p:cNvGrpSpPr/>
          <p:nvPr/>
        </p:nvGrpSpPr>
        <p:grpSpPr>
          <a:xfrm>
            <a:off x="5173979" y="3306652"/>
            <a:ext cx="406289" cy="406291"/>
            <a:chOff x="0" y="0"/>
            <a:chExt cx="406288" cy="406290"/>
          </a:xfrm>
        </p:grpSpPr>
        <p:sp>
          <p:nvSpPr>
            <p:cNvPr id="737" name="원"/>
            <p:cNvSpPr/>
            <p:nvPr/>
          </p:nvSpPr>
          <p:spPr>
            <a:xfrm>
              <a:off x="-1" y="0"/>
              <a:ext cx="406290" cy="406291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738" name="1"/>
            <p:cNvSpPr txBox="1"/>
            <p:nvPr/>
          </p:nvSpPr>
          <p:spPr>
            <a:xfrm>
              <a:off x="61088" y="67199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740" name="직사각형 23"/>
          <p:cNvSpPr/>
          <p:nvPr/>
        </p:nvSpPr>
        <p:spPr>
          <a:xfrm>
            <a:off x="5549355" y="3615330"/>
            <a:ext cx="303077" cy="289561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743" name="1"/>
          <p:cNvGrpSpPr/>
          <p:nvPr/>
        </p:nvGrpSpPr>
        <p:grpSpPr>
          <a:xfrm>
            <a:off x="5479441" y="3306657"/>
            <a:ext cx="406289" cy="406291"/>
            <a:chOff x="0" y="0"/>
            <a:chExt cx="406288" cy="406290"/>
          </a:xfrm>
        </p:grpSpPr>
        <p:sp>
          <p:nvSpPr>
            <p:cNvPr id="741" name="원"/>
            <p:cNvSpPr/>
            <p:nvPr/>
          </p:nvSpPr>
          <p:spPr>
            <a:xfrm>
              <a:off x="-1" y="0"/>
              <a:ext cx="406290" cy="406291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742" name="1"/>
            <p:cNvSpPr txBox="1"/>
            <p:nvPr/>
          </p:nvSpPr>
          <p:spPr>
            <a:xfrm>
              <a:off x="61088" y="67199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2</a:t>
              </a:r>
            </a:p>
          </p:txBody>
        </p:sp>
      </p:grp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" name="그림 3" descr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" y="785263"/>
            <a:ext cx="5896293" cy="2974708"/>
          </a:xfrm>
          <a:prstGeom prst="rect">
            <a:avLst/>
          </a:prstGeom>
          <a:ln w="12700">
            <a:miter lim="400000"/>
          </a:ln>
        </p:spPr>
      </p:pic>
      <p:sp>
        <p:nvSpPr>
          <p:cNvPr id="746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02752" y="13272613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35</a:t>
            </a:fld>
            <a:endParaRPr/>
          </a:p>
        </p:txBody>
      </p:sp>
      <p:sp>
        <p:nvSpPr>
          <p:cNvPr id="747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748" name="표 62"/>
          <p:cNvGraphicFramePr/>
          <p:nvPr/>
        </p:nvGraphicFramePr>
        <p:xfrm>
          <a:off x="736799" y="6522417"/>
          <a:ext cx="8280001" cy="220529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2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Play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data-omni="galaxy-s25-ultra:features:camera^log-video:movi-play:main-movie"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ga-la="galaxy-s25-ultra:features:camera^log-video:movi-play:main-movie"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Pause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data-omni="galaxy-s25-ultra:features:camera^log-video:movi-pause:main-movie"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ga-la="galaxy-s25-ultra:features:camera^log-video:movi-pause:main-movie"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49" name="Common"/>
          <p:cNvSpPr txBox="1"/>
          <p:nvPr/>
        </p:nvSpPr>
        <p:spPr>
          <a:xfrm>
            <a:off x="232209" y="411277"/>
            <a:ext cx="2467755" cy="40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Features – Log Video</a:t>
            </a:r>
          </a:p>
        </p:txBody>
      </p:sp>
      <p:graphicFrame>
        <p:nvGraphicFramePr>
          <p:cNvPr id="750" name="표"/>
          <p:cNvGraphicFramePr/>
          <p:nvPr/>
        </p:nvGraphicFramePr>
        <p:xfrm>
          <a:off x="6351246" y="1025356"/>
          <a:ext cx="3310445" cy="884528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영상 Play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영상 Pause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51" name="그림 4" descr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751" y="2409928"/>
            <a:ext cx="178426" cy="141254"/>
          </a:xfrm>
          <a:prstGeom prst="rect">
            <a:avLst/>
          </a:prstGeom>
          <a:ln w="12700">
            <a:miter lim="400000"/>
          </a:ln>
        </p:spPr>
      </p:pic>
      <p:sp>
        <p:nvSpPr>
          <p:cNvPr id="752" name="직사각형 19"/>
          <p:cNvSpPr/>
          <p:nvPr/>
        </p:nvSpPr>
        <p:spPr>
          <a:xfrm>
            <a:off x="5490119" y="2312311"/>
            <a:ext cx="303077" cy="289560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755" name="1"/>
          <p:cNvGrpSpPr/>
          <p:nvPr/>
        </p:nvGrpSpPr>
        <p:grpSpPr>
          <a:xfrm>
            <a:off x="5417818" y="2003631"/>
            <a:ext cx="406289" cy="406291"/>
            <a:chOff x="0" y="0"/>
            <a:chExt cx="406288" cy="406290"/>
          </a:xfrm>
        </p:grpSpPr>
        <p:sp>
          <p:nvSpPr>
            <p:cNvPr id="753" name="원"/>
            <p:cNvSpPr/>
            <p:nvPr/>
          </p:nvSpPr>
          <p:spPr>
            <a:xfrm>
              <a:off x="-1" y="0"/>
              <a:ext cx="406290" cy="406291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754" name="1"/>
            <p:cNvSpPr txBox="1"/>
            <p:nvPr/>
          </p:nvSpPr>
          <p:spPr>
            <a:xfrm>
              <a:off x="61088" y="67199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756" name="직사각형 23"/>
          <p:cNvSpPr/>
          <p:nvPr/>
        </p:nvSpPr>
        <p:spPr>
          <a:xfrm>
            <a:off x="5793194" y="2312311"/>
            <a:ext cx="303077" cy="289560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759" name="1"/>
          <p:cNvGrpSpPr/>
          <p:nvPr/>
        </p:nvGrpSpPr>
        <p:grpSpPr>
          <a:xfrm>
            <a:off x="5723282" y="2003637"/>
            <a:ext cx="406289" cy="406291"/>
            <a:chOff x="0" y="0"/>
            <a:chExt cx="406288" cy="406290"/>
          </a:xfrm>
        </p:grpSpPr>
        <p:sp>
          <p:nvSpPr>
            <p:cNvPr id="757" name="원"/>
            <p:cNvSpPr/>
            <p:nvPr/>
          </p:nvSpPr>
          <p:spPr>
            <a:xfrm>
              <a:off x="-1" y="0"/>
              <a:ext cx="406290" cy="406291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758" name="1"/>
            <p:cNvSpPr txBox="1"/>
            <p:nvPr/>
          </p:nvSpPr>
          <p:spPr>
            <a:xfrm>
              <a:off x="61088" y="67199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2</a:t>
              </a:r>
            </a:p>
          </p:txBody>
        </p:sp>
      </p:grp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02752" y="13272613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762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763" name="표 62"/>
          <p:cNvGraphicFramePr/>
          <p:nvPr/>
        </p:nvGraphicFramePr>
        <p:xfrm>
          <a:off x="736799" y="6522417"/>
          <a:ext cx="8280001" cy="220529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2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Play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data-omni="galaxy-s25-ultra:features:performance^next-gen-ap:movi-play:main-movie"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ga-la="galaxy-s25-ultra:features:performance^next-gen-ap:movi-play:main-movie"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Pause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data-omni="galaxy-s25-ultra:features:performance^next-gen-ap:movi-pause:main-movie"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ga-la="galaxy-s25-ultra:features:performance^next-gen-ap:movi-pause:main-movie"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64" name="Common"/>
          <p:cNvSpPr txBox="1"/>
          <p:nvPr/>
        </p:nvSpPr>
        <p:spPr>
          <a:xfrm>
            <a:off x="232208" y="411277"/>
            <a:ext cx="2879033" cy="40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Features – Performance</a:t>
            </a:r>
          </a:p>
        </p:txBody>
      </p:sp>
      <p:graphicFrame>
        <p:nvGraphicFramePr>
          <p:cNvPr id="765" name="표"/>
          <p:cNvGraphicFramePr/>
          <p:nvPr/>
        </p:nvGraphicFramePr>
        <p:xfrm>
          <a:off x="6351246" y="1025356"/>
          <a:ext cx="3310445" cy="884528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영상 Play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영상 Pause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66" name="그림 2" descr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42" y="785494"/>
            <a:ext cx="5897872" cy="4839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767" name="그림 4" descr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731" y="3537687"/>
            <a:ext cx="178426" cy="141254"/>
          </a:xfrm>
          <a:prstGeom prst="rect">
            <a:avLst/>
          </a:prstGeom>
          <a:ln w="12700">
            <a:miter lim="400000"/>
          </a:ln>
        </p:spPr>
      </p:pic>
      <p:sp>
        <p:nvSpPr>
          <p:cNvPr id="768" name="직사각형 19"/>
          <p:cNvSpPr/>
          <p:nvPr/>
        </p:nvSpPr>
        <p:spPr>
          <a:xfrm>
            <a:off x="4949099" y="3440071"/>
            <a:ext cx="303077" cy="289561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771" name="1"/>
          <p:cNvGrpSpPr/>
          <p:nvPr/>
        </p:nvGrpSpPr>
        <p:grpSpPr>
          <a:xfrm>
            <a:off x="4876798" y="3131392"/>
            <a:ext cx="406289" cy="406291"/>
            <a:chOff x="0" y="0"/>
            <a:chExt cx="406288" cy="406290"/>
          </a:xfrm>
        </p:grpSpPr>
        <p:sp>
          <p:nvSpPr>
            <p:cNvPr id="769" name="원"/>
            <p:cNvSpPr/>
            <p:nvPr/>
          </p:nvSpPr>
          <p:spPr>
            <a:xfrm>
              <a:off x="-1" y="0"/>
              <a:ext cx="406290" cy="406291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770" name="1"/>
            <p:cNvSpPr txBox="1"/>
            <p:nvPr/>
          </p:nvSpPr>
          <p:spPr>
            <a:xfrm>
              <a:off x="61088" y="67199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772" name="직사각형 23"/>
          <p:cNvSpPr/>
          <p:nvPr/>
        </p:nvSpPr>
        <p:spPr>
          <a:xfrm>
            <a:off x="5252175" y="3440071"/>
            <a:ext cx="303077" cy="289561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775" name="1"/>
          <p:cNvGrpSpPr/>
          <p:nvPr/>
        </p:nvGrpSpPr>
        <p:grpSpPr>
          <a:xfrm>
            <a:off x="5182261" y="3131397"/>
            <a:ext cx="406289" cy="406291"/>
            <a:chOff x="0" y="0"/>
            <a:chExt cx="406288" cy="406290"/>
          </a:xfrm>
        </p:grpSpPr>
        <p:sp>
          <p:nvSpPr>
            <p:cNvPr id="773" name="원"/>
            <p:cNvSpPr/>
            <p:nvPr/>
          </p:nvSpPr>
          <p:spPr>
            <a:xfrm>
              <a:off x="-1" y="0"/>
              <a:ext cx="406290" cy="406291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774" name="1"/>
            <p:cNvSpPr txBox="1"/>
            <p:nvPr/>
          </p:nvSpPr>
          <p:spPr>
            <a:xfrm>
              <a:off x="61088" y="67199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2</a:t>
              </a:r>
            </a:p>
          </p:txBody>
        </p:sp>
      </p:grp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02752" y="13272613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37</a:t>
            </a:fld>
            <a:endParaRPr/>
          </a:p>
        </p:txBody>
      </p:sp>
      <p:sp>
        <p:nvSpPr>
          <p:cNvPr id="778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779" name="표 62"/>
          <p:cNvGraphicFramePr/>
          <p:nvPr/>
        </p:nvGraphicFramePr>
        <p:xfrm>
          <a:off x="736799" y="6522417"/>
          <a:ext cx="8280001" cy="215005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2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Move Left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chemeClr val="tx1"/>
                          </a:solidFill>
                        </a:rPr>
                        <a:t>data-omni-type="</a:t>
                      </a:r>
                      <a:r>
                        <a:rPr dirty="0" err="1">
                          <a:solidFill>
                            <a:schemeClr val="tx1"/>
                          </a:solidFill>
                        </a:rPr>
                        <a:t>microsite_contentinter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 data-omni="galaxy-s25-ultra:features:pro-scaler:split-screen-move:left"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chemeClr val="tx1"/>
                          </a:solidFill>
                        </a:rPr>
                        <a:t>ga-ca="content click" ga-ac="feature" ga-la="galaxy-s25-ultra:features:pro-scaler:split-screen-move:left"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Move Right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chemeClr val="tx1"/>
                          </a:solidFill>
                        </a:rPr>
                        <a:t>data-omni-type="</a:t>
                      </a:r>
                      <a:r>
                        <a:rPr dirty="0" err="1">
                          <a:solidFill>
                            <a:schemeClr val="tx1"/>
                          </a:solidFill>
                        </a:rPr>
                        <a:t>microsite_contentinter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 data-omni="galaxy-s25-ultra:features:pro-scaler:split-screen-move:right"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chemeClr val="tx1"/>
                          </a:solidFill>
                        </a:rPr>
                        <a:t>ga-ca="content click" ga-ac="feature" ga-la="galaxy-s25-ultra:features:pro-scaler:split-screen-move:right"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80" name="Common"/>
          <p:cNvSpPr txBox="1"/>
          <p:nvPr/>
        </p:nvSpPr>
        <p:spPr>
          <a:xfrm>
            <a:off x="232209" y="411277"/>
            <a:ext cx="2488685" cy="40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Features – Pro Sclaer</a:t>
            </a:r>
          </a:p>
        </p:txBody>
      </p:sp>
      <p:graphicFrame>
        <p:nvGraphicFramePr>
          <p:cNvPr id="781" name="표"/>
          <p:cNvGraphicFramePr/>
          <p:nvPr/>
        </p:nvGraphicFramePr>
        <p:xfrm>
          <a:off x="6351246" y="1025356"/>
          <a:ext cx="3310445" cy="884528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바가 왼쪽으로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바가 오른쪽으로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82" name="그림 3" descr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55" y="790575"/>
            <a:ext cx="5892259" cy="2800999"/>
          </a:xfrm>
          <a:prstGeom prst="rect">
            <a:avLst/>
          </a:prstGeom>
          <a:ln w="12700">
            <a:miter lim="400000"/>
          </a:ln>
        </p:spPr>
      </p:pic>
      <p:pic>
        <p:nvPicPr>
          <p:cNvPr id="783" name="그림 6" descr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908" y="1498600"/>
            <a:ext cx="322747" cy="1619250"/>
          </a:xfrm>
          <a:prstGeom prst="rect">
            <a:avLst/>
          </a:prstGeom>
          <a:ln w="12700">
            <a:miter lim="400000"/>
          </a:ln>
        </p:spPr>
      </p:pic>
      <p:sp>
        <p:nvSpPr>
          <p:cNvPr id="784" name="직사각형 27"/>
          <p:cNvSpPr/>
          <p:nvPr/>
        </p:nvSpPr>
        <p:spPr>
          <a:xfrm>
            <a:off x="1279122" y="1475126"/>
            <a:ext cx="1711726" cy="1642725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787" name="1"/>
          <p:cNvGrpSpPr/>
          <p:nvPr/>
        </p:nvGrpSpPr>
        <p:grpSpPr>
          <a:xfrm>
            <a:off x="1145366" y="1295453"/>
            <a:ext cx="406290" cy="406291"/>
            <a:chOff x="0" y="0"/>
            <a:chExt cx="406288" cy="406290"/>
          </a:xfrm>
        </p:grpSpPr>
        <p:sp>
          <p:nvSpPr>
            <p:cNvPr id="785" name="원"/>
            <p:cNvSpPr/>
            <p:nvPr/>
          </p:nvSpPr>
          <p:spPr>
            <a:xfrm>
              <a:off x="-1" y="0"/>
              <a:ext cx="406290" cy="406291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786" name="1"/>
            <p:cNvSpPr txBox="1"/>
            <p:nvPr/>
          </p:nvSpPr>
          <p:spPr>
            <a:xfrm>
              <a:off x="61088" y="67199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788" name="직사각형 31"/>
          <p:cNvSpPr/>
          <p:nvPr/>
        </p:nvSpPr>
        <p:spPr>
          <a:xfrm>
            <a:off x="3075096" y="1475126"/>
            <a:ext cx="1711726" cy="1642725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791" name="1"/>
          <p:cNvGrpSpPr/>
          <p:nvPr/>
        </p:nvGrpSpPr>
        <p:grpSpPr>
          <a:xfrm>
            <a:off x="2941340" y="1295453"/>
            <a:ext cx="406290" cy="406291"/>
            <a:chOff x="0" y="0"/>
            <a:chExt cx="406288" cy="406290"/>
          </a:xfrm>
        </p:grpSpPr>
        <p:sp>
          <p:nvSpPr>
            <p:cNvPr id="789" name="원"/>
            <p:cNvSpPr/>
            <p:nvPr/>
          </p:nvSpPr>
          <p:spPr>
            <a:xfrm>
              <a:off x="-1" y="0"/>
              <a:ext cx="406290" cy="406291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790" name="1"/>
            <p:cNvSpPr txBox="1"/>
            <p:nvPr/>
          </p:nvSpPr>
          <p:spPr>
            <a:xfrm>
              <a:off x="61088" y="67199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2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18E5822-9C85-49AA-B951-EFE4974DD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874" y="1835663"/>
            <a:ext cx="6217726" cy="1755911"/>
          </a:xfrm>
          <a:prstGeom prst="rect">
            <a:avLst/>
          </a:prstGeom>
          <a:ln w="28575">
            <a:solidFill>
              <a:srgbClr val="EE12CF"/>
            </a:solidFill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02752" y="13272613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38</a:t>
            </a:fld>
            <a:endParaRPr/>
          </a:p>
        </p:txBody>
      </p:sp>
      <p:sp>
        <p:nvSpPr>
          <p:cNvPr id="794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795" name="표 62"/>
          <p:cNvGraphicFramePr/>
          <p:nvPr/>
        </p:nvGraphicFramePr>
        <p:xfrm>
          <a:off x="736799" y="6522417"/>
          <a:ext cx="8280001" cy="589814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2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Play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data-omni="galaxy-s25-ultra:features:one-ui^now-bar:movi-play:main-movie"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ga-la="galaxy-s25-ultra:features:one-ui^now-bar:movi-play:main-movie"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Pause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data-omni="galaxy-s25-ultra:features:one-ui^now-bar:movi-pause:main-movie"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ga-la="galaxy-s25-ultra:features:one-ui^now-bar:movi-pause:main-movie"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Play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data-omni="galaxy-s25-ultra:features:one-ui^widget:movi-play:main-movie"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ga-la="galaxy-s25-ultra:features:one-ui^widget:movi-play:main-movie"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Pause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data-omni="galaxy-s25-ultra:features:one-ui^widget:movi-pause:main-movie"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ga-la="galaxy-s25-ultra:features:one-ui^widget:movi-pause:main-movie"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Play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data-omni="galaxy-s25-ultra:features:one-ui^notification:movi-play:main-movie"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ga-la="galaxy-s25-ultra:features:one-ui^notification:movi-play:main-movie"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Pause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data-omni="galaxy-s25-ultra:features:one-ui^notification:movi-pause:main-movie"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ga-la="galaxy-s25-ultra:features:one-ui^notification:movi-pause:main-movie"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796" name="Common"/>
          <p:cNvSpPr txBox="1"/>
          <p:nvPr/>
        </p:nvSpPr>
        <p:spPr>
          <a:xfrm>
            <a:off x="232209" y="411277"/>
            <a:ext cx="2077408" cy="40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Features – One UI</a:t>
            </a:r>
          </a:p>
        </p:txBody>
      </p:sp>
      <p:graphicFrame>
        <p:nvGraphicFramePr>
          <p:cNvPr id="797" name="표"/>
          <p:cNvGraphicFramePr/>
          <p:nvPr/>
        </p:nvGraphicFramePr>
        <p:xfrm>
          <a:off x="6351246" y="1025356"/>
          <a:ext cx="3310445" cy="2653584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영상 Play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영상 Pause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영상 Play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영상 Pause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영상 Play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6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영상 Pause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98" name="그림 7" descr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42" y="785494"/>
            <a:ext cx="5897872" cy="3566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99" name="그림 9" descr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669" y="3012180"/>
            <a:ext cx="281913" cy="287786"/>
          </a:xfrm>
          <a:prstGeom prst="rect">
            <a:avLst/>
          </a:prstGeom>
          <a:ln w="12700">
            <a:miter lim="400000"/>
          </a:ln>
        </p:spPr>
      </p:pic>
      <p:pic>
        <p:nvPicPr>
          <p:cNvPr id="800" name="그림 33" descr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068" y="3012178"/>
            <a:ext cx="281913" cy="287786"/>
          </a:xfrm>
          <a:prstGeom prst="rect">
            <a:avLst/>
          </a:prstGeom>
          <a:ln w="12700">
            <a:miter lim="400000"/>
          </a:ln>
        </p:spPr>
      </p:pic>
      <p:pic>
        <p:nvPicPr>
          <p:cNvPr id="801" name="그림 34" descr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468" y="3012178"/>
            <a:ext cx="281913" cy="287786"/>
          </a:xfrm>
          <a:prstGeom prst="rect">
            <a:avLst/>
          </a:prstGeom>
          <a:ln w="12700">
            <a:miter lim="400000"/>
          </a:ln>
        </p:spPr>
      </p:pic>
      <p:sp>
        <p:nvSpPr>
          <p:cNvPr id="802" name="직사각형 35"/>
          <p:cNvSpPr/>
          <p:nvPr/>
        </p:nvSpPr>
        <p:spPr>
          <a:xfrm>
            <a:off x="2072669" y="2630446"/>
            <a:ext cx="303077" cy="289561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805" name="1"/>
          <p:cNvGrpSpPr/>
          <p:nvPr/>
        </p:nvGrpSpPr>
        <p:grpSpPr>
          <a:xfrm>
            <a:off x="1666381" y="2549442"/>
            <a:ext cx="406289" cy="406293"/>
            <a:chOff x="-1" y="-1"/>
            <a:chExt cx="406288" cy="406292"/>
          </a:xfrm>
        </p:grpSpPr>
        <p:sp>
          <p:nvSpPr>
            <p:cNvPr id="803" name="원"/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804" name="1"/>
            <p:cNvSpPr txBox="1"/>
            <p:nvPr/>
          </p:nvSpPr>
          <p:spPr>
            <a:xfrm>
              <a:off x="61087" y="67198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806" name="직사각형 39"/>
          <p:cNvSpPr/>
          <p:nvPr/>
        </p:nvSpPr>
        <p:spPr>
          <a:xfrm>
            <a:off x="2063143" y="2965327"/>
            <a:ext cx="303077" cy="289561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809" name="1"/>
          <p:cNvGrpSpPr/>
          <p:nvPr/>
        </p:nvGrpSpPr>
        <p:grpSpPr>
          <a:xfrm>
            <a:off x="1684865" y="2920735"/>
            <a:ext cx="406289" cy="406293"/>
            <a:chOff x="-1" y="-1"/>
            <a:chExt cx="406288" cy="406292"/>
          </a:xfrm>
        </p:grpSpPr>
        <p:sp>
          <p:nvSpPr>
            <p:cNvPr id="807" name="원"/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808" name="1"/>
            <p:cNvSpPr txBox="1"/>
            <p:nvPr/>
          </p:nvSpPr>
          <p:spPr>
            <a:xfrm>
              <a:off x="61087" y="67198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2</a:t>
              </a:r>
            </a:p>
          </p:txBody>
        </p:sp>
      </p:grpSp>
      <p:pic>
        <p:nvPicPr>
          <p:cNvPr id="810" name="그림 43" descr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068" y="3052840"/>
            <a:ext cx="281913" cy="287786"/>
          </a:xfrm>
          <a:prstGeom prst="rect">
            <a:avLst/>
          </a:prstGeom>
          <a:ln w="12700">
            <a:miter lim="400000"/>
          </a:ln>
        </p:spPr>
      </p:pic>
      <p:sp>
        <p:nvSpPr>
          <p:cNvPr id="811" name="직사각형 44"/>
          <p:cNvSpPr/>
          <p:nvPr/>
        </p:nvSpPr>
        <p:spPr>
          <a:xfrm>
            <a:off x="3749068" y="2671106"/>
            <a:ext cx="303077" cy="289561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814" name="1"/>
          <p:cNvGrpSpPr/>
          <p:nvPr/>
        </p:nvGrpSpPr>
        <p:grpSpPr>
          <a:xfrm>
            <a:off x="3342781" y="2590102"/>
            <a:ext cx="406289" cy="406293"/>
            <a:chOff x="-1" y="-1"/>
            <a:chExt cx="406288" cy="406292"/>
          </a:xfrm>
        </p:grpSpPr>
        <p:sp>
          <p:nvSpPr>
            <p:cNvPr id="812" name="원"/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813" name="1"/>
            <p:cNvSpPr txBox="1"/>
            <p:nvPr/>
          </p:nvSpPr>
          <p:spPr>
            <a:xfrm>
              <a:off x="61087" y="67198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815" name="직사각형 48"/>
          <p:cNvSpPr/>
          <p:nvPr/>
        </p:nvSpPr>
        <p:spPr>
          <a:xfrm>
            <a:off x="3739543" y="3005989"/>
            <a:ext cx="303077" cy="289560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818" name="1"/>
          <p:cNvGrpSpPr/>
          <p:nvPr/>
        </p:nvGrpSpPr>
        <p:grpSpPr>
          <a:xfrm>
            <a:off x="3361265" y="2961395"/>
            <a:ext cx="406289" cy="406293"/>
            <a:chOff x="-1" y="-1"/>
            <a:chExt cx="406288" cy="406292"/>
          </a:xfrm>
        </p:grpSpPr>
        <p:sp>
          <p:nvSpPr>
            <p:cNvPr id="816" name="원"/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817" name="1"/>
            <p:cNvSpPr txBox="1"/>
            <p:nvPr/>
          </p:nvSpPr>
          <p:spPr>
            <a:xfrm>
              <a:off x="61087" y="67198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4</a:t>
              </a:r>
            </a:p>
          </p:txBody>
        </p:sp>
      </p:grpSp>
      <p:pic>
        <p:nvPicPr>
          <p:cNvPr id="819" name="그림 52" descr="그림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345" y="3047176"/>
            <a:ext cx="281913" cy="287786"/>
          </a:xfrm>
          <a:prstGeom prst="rect">
            <a:avLst/>
          </a:prstGeom>
          <a:ln w="12700">
            <a:miter lim="400000"/>
          </a:ln>
        </p:spPr>
      </p:pic>
      <p:sp>
        <p:nvSpPr>
          <p:cNvPr id="820" name="직사각형 53"/>
          <p:cNvSpPr/>
          <p:nvPr/>
        </p:nvSpPr>
        <p:spPr>
          <a:xfrm>
            <a:off x="5395345" y="2665442"/>
            <a:ext cx="303077" cy="289561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823" name="1"/>
          <p:cNvGrpSpPr/>
          <p:nvPr/>
        </p:nvGrpSpPr>
        <p:grpSpPr>
          <a:xfrm>
            <a:off x="4989058" y="2584438"/>
            <a:ext cx="406289" cy="406293"/>
            <a:chOff x="-1" y="-1"/>
            <a:chExt cx="406288" cy="406292"/>
          </a:xfrm>
        </p:grpSpPr>
        <p:sp>
          <p:nvSpPr>
            <p:cNvPr id="821" name="원"/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822" name="1"/>
            <p:cNvSpPr txBox="1"/>
            <p:nvPr/>
          </p:nvSpPr>
          <p:spPr>
            <a:xfrm>
              <a:off x="61087" y="67198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5</a:t>
              </a:r>
            </a:p>
          </p:txBody>
        </p:sp>
      </p:grpSp>
      <p:sp>
        <p:nvSpPr>
          <p:cNvPr id="824" name="직사각형 57"/>
          <p:cNvSpPr/>
          <p:nvPr/>
        </p:nvSpPr>
        <p:spPr>
          <a:xfrm>
            <a:off x="5385820" y="3000325"/>
            <a:ext cx="303077" cy="289560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827" name="1"/>
          <p:cNvGrpSpPr/>
          <p:nvPr/>
        </p:nvGrpSpPr>
        <p:grpSpPr>
          <a:xfrm>
            <a:off x="5007542" y="2955731"/>
            <a:ext cx="406289" cy="406293"/>
            <a:chOff x="-1" y="-1"/>
            <a:chExt cx="406288" cy="406292"/>
          </a:xfrm>
        </p:grpSpPr>
        <p:sp>
          <p:nvSpPr>
            <p:cNvPr id="825" name="원"/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826" name="1"/>
            <p:cNvSpPr txBox="1"/>
            <p:nvPr/>
          </p:nvSpPr>
          <p:spPr>
            <a:xfrm>
              <a:off x="61087" y="67198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6</a:t>
              </a:r>
            </a:p>
          </p:txBody>
        </p:sp>
      </p:grp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그림 4" descr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887" y="785494"/>
            <a:ext cx="1800001" cy="3561973"/>
          </a:xfrm>
          <a:prstGeom prst="rect">
            <a:avLst/>
          </a:prstGeom>
          <a:ln w="12700">
            <a:miter lim="400000"/>
          </a:ln>
        </p:spPr>
      </p:pic>
      <p:pic>
        <p:nvPicPr>
          <p:cNvPr id="830" name="그림 12" descr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151" y="777875"/>
            <a:ext cx="1800001" cy="3561973"/>
          </a:xfrm>
          <a:prstGeom prst="rect">
            <a:avLst/>
          </a:prstGeom>
          <a:ln w="12700">
            <a:miter lim="400000"/>
          </a:ln>
        </p:spPr>
      </p:pic>
      <p:pic>
        <p:nvPicPr>
          <p:cNvPr id="831" name="그림 8" descr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55" y="783345"/>
            <a:ext cx="1800001" cy="3561974"/>
          </a:xfrm>
          <a:prstGeom prst="rect">
            <a:avLst/>
          </a:prstGeom>
          <a:ln w="12700">
            <a:miter lim="400000"/>
          </a:ln>
        </p:spPr>
      </p:pic>
      <p:sp>
        <p:nvSpPr>
          <p:cNvPr id="83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02752" y="13272613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39</a:t>
            </a:fld>
            <a:endParaRPr/>
          </a:p>
        </p:txBody>
      </p:sp>
      <p:sp>
        <p:nvSpPr>
          <p:cNvPr id="833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834" name="표 62"/>
          <p:cNvGraphicFramePr/>
          <p:nvPr/>
        </p:nvGraphicFramePr>
        <p:xfrm>
          <a:off x="736799" y="6522417"/>
          <a:ext cx="8280001" cy="298349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2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Carousel 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data-omni-type="microsite_gallery" data-omni="galaxy-s25-ultra:features:one-ui:sldr-dots:1"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ga-ca="gallery" ga-ac="feature gallery" ga-la="galaxy-s25-ultra:features:one-ui:sldr-dots:1"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Carousel 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microsite_gallery</a:t>
                      </a:r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data-omni="galaxy-s25-ultra:features:one-ui:sldr-dots:2"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ga-ca="gallery" ga-ac="feature gallery" ga-la="galaxy-s25-ultra:features:one-ui:sldr-dots:2"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Carousel 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data-omni-type="microsite_gallery" data-omni="galaxy-s25-ultra:features:one-ui:sldr-dots:3"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ga-ca="gallery" ga-ac="feature gallery" ga-la="galaxy-s25-ultra:features:one-ui:sldr-dots:3"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35" name="Common"/>
          <p:cNvSpPr txBox="1"/>
          <p:nvPr/>
        </p:nvSpPr>
        <p:spPr>
          <a:xfrm>
            <a:off x="232208" y="411277"/>
            <a:ext cx="4322972" cy="40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Features – Why Switch to Galaxy (MO)</a:t>
            </a:r>
          </a:p>
        </p:txBody>
      </p:sp>
      <p:graphicFrame>
        <p:nvGraphicFramePr>
          <p:cNvPr id="836" name="표"/>
          <p:cNvGraphicFramePr/>
          <p:nvPr/>
        </p:nvGraphicFramePr>
        <p:xfrm>
          <a:off x="6351246" y="1025356"/>
          <a:ext cx="3310445" cy="1326792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첫번째 Carousel 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두번째 Carousel 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세번째 Carousel 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37" name="직사각형 35"/>
          <p:cNvSpPr/>
          <p:nvPr/>
        </p:nvSpPr>
        <p:spPr>
          <a:xfrm>
            <a:off x="304800" y="3994761"/>
            <a:ext cx="739141" cy="289561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840" name="1"/>
          <p:cNvGrpSpPr/>
          <p:nvPr/>
        </p:nvGrpSpPr>
        <p:grpSpPr>
          <a:xfrm>
            <a:off x="59054" y="3638859"/>
            <a:ext cx="406290" cy="406293"/>
            <a:chOff x="-1" y="-1"/>
            <a:chExt cx="406288" cy="406292"/>
          </a:xfrm>
        </p:grpSpPr>
        <p:sp>
          <p:nvSpPr>
            <p:cNvPr id="838" name="원"/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839" name="1"/>
            <p:cNvSpPr txBox="1"/>
            <p:nvPr/>
          </p:nvSpPr>
          <p:spPr>
            <a:xfrm>
              <a:off x="61087" y="67198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841" name="직사각형 35"/>
          <p:cNvSpPr/>
          <p:nvPr/>
        </p:nvSpPr>
        <p:spPr>
          <a:xfrm>
            <a:off x="2807111" y="4014375"/>
            <a:ext cx="591409" cy="289561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844" name="1"/>
          <p:cNvGrpSpPr/>
          <p:nvPr/>
        </p:nvGrpSpPr>
        <p:grpSpPr>
          <a:xfrm>
            <a:off x="2603966" y="3658474"/>
            <a:ext cx="406290" cy="406293"/>
            <a:chOff x="-1" y="-1"/>
            <a:chExt cx="406288" cy="406292"/>
          </a:xfrm>
        </p:grpSpPr>
        <p:sp>
          <p:nvSpPr>
            <p:cNvPr id="842" name="원"/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843" name="1"/>
            <p:cNvSpPr txBox="1"/>
            <p:nvPr/>
          </p:nvSpPr>
          <p:spPr>
            <a:xfrm>
              <a:off x="61087" y="67198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845" name="직사각형 35"/>
          <p:cNvSpPr/>
          <p:nvPr/>
        </p:nvSpPr>
        <p:spPr>
          <a:xfrm>
            <a:off x="5108045" y="4005126"/>
            <a:ext cx="719107" cy="289561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848" name="1"/>
          <p:cNvGrpSpPr/>
          <p:nvPr/>
        </p:nvGrpSpPr>
        <p:grpSpPr>
          <a:xfrm>
            <a:off x="4904901" y="3649225"/>
            <a:ext cx="406289" cy="406293"/>
            <a:chOff x="-1" y="-1"/>
            <a:chExt cx="406288" cy="406292"/>
          </a:xfrm>
        </p:grpSpPr>
        <p:sp>
          <p:nvSpPr>
            <p:cNvPr id="846" name="원"/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847" name="1"/>
            <p:cNvSpPr txBox="1"/>
            <p:nvPr/>
          </p:nvSpPr>
          <p:spPr>
            <a:xfrm>
              <a:off x="61087" y="67198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3</a:t>
              </a:r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그림 7" descr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95" y="930820"/>
            <a:ext cx="5348705" cy="3819728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401637" y="11647013"/>
            <a:ext cx="142443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103" name="직선 연결선[R] 18"/>
          <p:cNvSpPr/>
          <p:nvPr/>
        </p:nvSpPr>
        <p:spPr>
          <a:xfrm>
            <a:off x="318462" y="337508"/>
            <a:ext cx="826905" cy="6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4" name="Common"/>
          <p:cNvSpPr txBox="1"/>
          <p:nvPr/>
        </p:nvSpPr>
        <p:spPr>
          <a:xfrm>
            <a:off x="232208" y="396764"/>
            <a:ext cx="4221169" cy="40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/>
          <a:p>
            <a: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pPr>
            <a:r>
              <a:t>Common(Bottom Banner) - Accessories</a:t>
            </a:r>
          </a:p>
        </p:txBody>
      </p:sp>
      <p:graphicFrame>
        <p:nvGraphicFramePr>
          <p:cNvPr id="105" name="표 24"/>
          <p:cNvGraphicFramePr/>
          <p:nvPr>
            <p:extLst>
              <p:ext uri="{D42A27DB-BD31-4B8C-83A1-F6EECF244321}">
                <p14:modId xmlns:p14="http://schemas.microsoft.com/office/powerpoint/2010/main" val="2675362675"/>
              </p:ext>
            </p:extLst>
          </p:nvPr>
        </p:nvGraphicFramePr>
        <p:xfrm>
          <a:off x="736799" y="5346758"/>
          <a:ext cx="8280001" cy="672777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2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Galaxy S25 MKT PD Features page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data-omni="galaxy-s25-ultra:accessories:bottom^bnn:link-page:galaxy-s25"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ga-la="galaxy-s25-ultra:accessories:bottom^bnn:link-page:galaxy-s25"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Pre-order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microsite_buyAction</a:t>
                      </a:r>
                      <a:r>
                        <a:rPr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data-omni="galaxy-s25-ultra:accessories:btm^banner:conv-pdt:pre-order|;SM-S938"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ga-ca="buy </a:t>
                      </a:r>
                      <a:r>
                        <a:rPr sz="1000" dirty="0" err="1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cta</a:t>
                      </a:r>
                      <a:r>
                        <a:rPr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ga-ac="pre-order" ga-la="galaxy-s25-ultra:accessories:btm^banner:conv-pdt:pre-order"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lang="en-US" dirty="0"/>
                        <a:t>2</a:t>
                      </a: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Buy now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data-omni-type="microsite_buyAction" data-omni="galaxy-s25-ultra:accessories:btm^banner:conv-pdt:buy-now|;SM-S938"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ga-ca="buy cta" ga-ac="buy now" ga-la="galaxy-s25-ultra:accessories:btm^banner:conv-pdt:buy-now"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lang="en-US" dirty="0"/>
                        <a:t>2</a:t>
                      </a: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Reserve-now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data-omni-type="microsite_buyAction" data-omni="galaxy-s25-ultra:accessories:btm^banner:conv-pdt:reserve-now|;SM-S938"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ga-ca="buy cta" ga-ac="reserve now" ga-la="galaxy-s25-ultra:accessories:btm^banner:conv-pdt:reserve-now"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lang="en-US" dirty="0"/>
                        <a:t>2</a:t>
                      </a: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Where to buy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data-omni-type="microsite_buyAction" data-omni="galaxy-s25-ultra:accessories:btm^banner:conv-pdt:where-to-buy|;SM-S938"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ga-ca="buy cta" ga-ac="where to buy" ga-la="galaxy-s25-ultra:accessories:btm^banner:conv-pdt:where-to-buy"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altLang="ko-KR"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Open in AR page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data-omni="galaxy-s25-ultra:accessories:bottom^bnn:link-page:open-in-ar"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ga-ac="feature" ga-la="galaxy-s25-ultra:accessories:bottom^bnn:link-page:open-in-ar"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altLang="ko-KR"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Why Galaxy page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data-omni="galaxy-s25-ultra:accessories:bottom^bnn:link-page:why-galaxy"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3A3838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3A3838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ga-la="galaxy-s25-ultra:accessories:bottom^bnn:link-page:why-galaxy"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3A3838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grpSp>
        <p:nvGrpSpPr>
          <p:cNvPr id="108" name="타원 1"/>
          <p:cNvGrpSpPr/>
          <p:nvPr/>
        </p:nvGrpSpPr>
        <p:grpSpPr>
          <a:xfrm>
            <a:off x="373201" y="1475788"/>
            <a:ext cx="302401" cy="302401"/>
            <a:chOff x="0" y="0"/>
            <a:chExt cx="302400" cy="302400"/>
          </a:xfrm>
        </p:grpSpPr>
        <p:sp>
          <p:nvSpPr>
            <p:cNvPr id="106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07" name="1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11" name="타원 2"/>
          <p:cNvGrpSpPr/>
          <p:nvPr/>
        </p:nvGrpSpPr>
        <p:grpSpPr>
          <a:xfrm>
            <a:off x="2106073" y="1778188"/>
            <a:ext cx="302401" cy="302401"/>
            <a:chOff x="0" y="0"/>
            <a:chExt cx="302400" cy="302400"/>
          </a:xfrm>
        </p:grpSpPr>
        <p:sp>
          <p:nvSpPr>
            <p:cNvPr id="109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10" name="2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14" name="타원 3"/>
          <p:cNvGrpSpPr/>
          <p:nvPr/>
        </p:nvGrpSpPr>
        <p:grpSpPr>
          <a:xfrm>
            <a:off x="3889019" y="1626989"/>
            <a:ext cx="302401" cy="302401"/>
            <a:chOff x="0" y="0"/>
            <a:chExt cx="302400" cy="302400"/>
          </a:xfrm>
        </p:grpSpPr>
        <p:sp>
          <p:nvSpPr>
            <p:cNvPr id="112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13" name="3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17" name="타원 4"/>
          <p:cNvGrpSpPr/>
          <p:nvPr/>
        </p:nvGrpSpPr>
        <p:grpSpPr>
          <a:xfrm>
            <a:off x="318462" y="4016195"/>
            <a:ext cx="302401" cy="302401"/>
            <a:chOff x="0" y="0"/>
            <a:chExt cx="302400" cy="302400"/>
          </a:xfrm>
        </p:grpSpPr>
        <p:sp>
          <p:nvSpPr>
            <p:cNvPr id="115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16" name="4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118" name="직사각형 35"/>
          <p:cNvSpPr/>
          <p:nvPr/>
        </p:nvSpPr>
        <p:spPr>
          <a:xfrm>
            <a:off x="657106" y="1475788"/>
            <a:ext cx="744331" cy="302400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119" name="직사각형 35"/>
          <p:cNvSpPr/>
          <p:nvPr/>
        </p:nvSpPr>
        <p:spPr>
          <a:xfrm>
            <a:off x="2438634" y="1778189"/>
            <a:ext cx="744331" cy="302400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120" name="직사각형 35"/>
          <p:cNvSpPr/>
          <p:nvPr/>
        </p:nvSpPr>
        <p:spPr>
          <a:xfrm>
            <a:off x="4264652" y="1626988"/>
            <a:ext cx="744331" cy="302400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121" name="직사각형 35"/>
          <p:cNvSpPr/>
          <p:nvPr/>
        </p:nvSpPr>
        <p:spPr>
          <a:xfrm>
            <a:off x="639355" y="4025403"/>
            <a:ext cx="971731" cy="302400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그림 3" descr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784225"/>
            <a:ext cx="4971601" cy="4120928"/>
          </a:xfrm>
          <a:prstGeom prst="rect">
            <a:avLst/>
          </a:prstGeom>
          <a:ln w="12700">
            <a:miter lim="400000"/>
          </a:ln>
        </p:spPr>
      </p:pic>
      <p:sp>
        <p:nvSpPr>
          <p:cNvPr id="851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02752" y="13272613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40</a:t>
            </a:fld>
            <a:endParaRPr/>
          </a:p>
        </p:txBody>
      </p:sp>
      <p:sp>
        <p:nvSpPr>
          <p:cNvPr id="852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853" name="표 62"/>
          <p:cNvGraphicFramePr/>
          <p:nvPr/>
        </p:nvGraphicFramePr>
        <p:xfrm>
          <a:off x="736799" y="6522417"/>
          <a:ext cx="8280001" cy="503708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2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Switch to Galaxy Page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data-omni="galaxy-s25-ultra:features:switch-to-galaxy:link-page:apps^switch-to-galaxy"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ga-la="galaxy-s25-ultra:features:switch-to-galaxy:link-page:apps^switch-to-galaxy"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Smart Switch Page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data-omni="galaxy-s25-ultra:features:switch-to-galaxy^smart-switch:link-page:apps^smart-switch"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ga-la="galaxy-s25-ultra:features:switch-to-galaxy^smart-switch:link-page:apps^smart-switch"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Quick Share Page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data-omni="galaxy-s25-ultra:features:switch-to-galaxy^quick-share:link-page:apps^quick-share"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ga-la="galaxy-s25-ultra:features:switch-to-galaxy^quick-share:link-page:apps^quick-share"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Try Galaxy Page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data-omni="galaxy-s25-ultra:features:switch-to-galaxy^try-galaxy:link-page:try-galaxy"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ga-la="galaxy-s25-ultra:features:switch-to-galaxy^try-galaxy:link-page:try-galaxy"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5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Samsung Care+ Page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sym typeface="맑은 고딕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data-omni="galaxy-s25-ultra:features:switch-to-galaxy:link-page:apps^samsung-care-plus"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sym typeface="맑은 고딕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ga-la="galaxy-s25-ultra:features:switch-to-galaxy:link-page:apps^samsung-care-plus"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854" name="Common"/>
          <p:cNvSpPr txBox="1"/>
          <p:nvPr/>
        </p:nvSpPr>
        <p:spPr>
          <a:xfrm>
            <a:off x="232208" y="411277"/>
            <a:ext cx="3751370" cy="40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Features – Why Switch to Galaxy</a:t>
            </a:r>
          </a:p>
        </p:txBody>
      </p:sp>
      <p:sp>
        <p:nvSpPr>
          <p:cNvPr id="855" name="직사각형 35"/>
          <p:cNvSpPr/>
          <p:nvPr/>
        </p:nvSpPr>
        <p:spPr>
          <a:xfrm>
            <a:off x="318968" y="1126849"/>
            <a:ext cx="879651" cy="289561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858" name="1"/>
          <p:cNvGrpSpPr/>
          <p:nvPr/>
        </p:nvGrpSpPr>
        <p:grpSpPr>
          <a:xfrm>
            <a:off x="73223" y="770946"/>
            <a:ext cx="406290" cy="406294"/>
            <a:chOff x="-1" y="-1"/>
            <a:chExt cx="406288" cy="406292"/>
          </a:xfrm>
        </p:grpSpPr>
        <p:sp>
          <p:nvSpPr>
            <p:cNvPr id="856" name="원"/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857" name="1"/>
            <p:cNvSpPr txBox="1"/>
            <p:nvPr/>
          </p:nvSpPr>
          <p:spPr>
            <a:xfrm>
              <a:off x="61087" y="67198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1</a:t>
              </a:r>
            </a:p>
          </p:txBody>
        </p:sp>
      </p:grpSp>
      <p:graphicFrame>
        <p:nvGraphicFramePr>
          <p:cNvPr id="859" name="표"/>
          <p:cNvGraphicFramePr/>
          <p:nvPr/>
        </p:nvGraphicFramePr>
        <p:xfrm>
          <a:off x="6351246" y="1025356"/>
          <a:ext cx="3310445" cy="221132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Switch to Galaxy Page 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Smart Switch Page 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Quick Share Page 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Try Galaxy Page 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Samsung Care+ Page 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60" name="직사각형 35"/>
          <p:cNvSpPr/>
          <p:nvPr/>
        </p:nvSpPr>
        <p:spPr>
          <a:xfrm>
            <a:off x="418424" y="2169861"/>
            <a:ext cx="879650" cy="289561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863" name="1"/>
          <p:cNvGrpSpPr/>
          <p:nvPr/>
        </p:nvGrpSpPr>
        <p:grpSpPr>
          <a:xfrm>
            <a:off x="172678" y="1813959"/>
            <a:ext cx="406290" cy="406293"/>
            <a:chOff x="-1" y="-1"/>
            <a:chExt cx="406288" cy="406292"/>
          </a:xfrm>
        </p:grpSpPr>
        <p:sp>
          <p:nvSpPr>
            <p:cNvPr id="861" name="원"/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862" name="1"/>
            <p:cNvSpPr txBox="1"/>
            <p:nvPr/>
          </p:nvSpPr>
          <p:spPr>
            <a:xfrm>
              <a:off x="61087" y="67198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864" name="직사각형 35"/>
          <p:cNvSpPr/>
          <p:nvPr/>
        </p:nvSpPr>
        <p:spPr>
          <a:xfrm>
            <a:off x="2878876" y="2169861"/>
            <a:ext cx="879650" cy="289561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867" name="1"/>
          <p:cNvGrpSpPr/>
          <p:nvPr/>
        </p:nvGrpSpPr>
        <p:grpSpPr>
          <a:xfrm>
            <a:off x="2633130" y="1813959"/>
            <a:ext cx="406289" cy="406293"/>
            <a:chOff x="-1" y="-1"/>
            <a:chExt cx="406288" cy="406292"/>
          </a:xfrm>
        </p:grpSpPr>
        <p:sp>
          <p:nvSpPr>
            <p:cNvPr id="865" name="원"/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866" name="1"/>
            <p:cNvSpPr txBox="1"/>
            <p:nvPr/>
          </p:nvSpPr>
          <p:spPr>
            <a:xfrm>
              <a:off x="61087" y="67198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868" name="직사각형 35"/>
          <p:cNvSpPr/>
          <p:nvPr/>
        </p:nvSpPr>
        <p:spPr>
          <a:xfrm>
            <a:off x="477952" y="3787126"/>
            <a:ext cx="879651" cy="289561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871" name="1"/>
          <p:cNvGrpSpPr/>
          <p:nvPr/>
        </p:nvGrpSpPr>
        <p:grpSpPr>
          <a:xfrm>
            <a:off x="232208" y="3431224"/>
            <a:ext cx="406289" cy="406293"/>
            <a:chOff x="-1" y="-1"/>
            <a:chExt cx="406288" cy="406292"/>
          </a:xfrm>
        </p:grpSpPr>
        <p:sp>
          <p:nvSpPr>
            <p:cNvPr id="869" name="원"/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870" name="1"/>
            <p:cNvSpPr txBox="1"/>
            <p:nvPr/>
          </p:nvSpPr>
          <p:spPr>
            <a:xfrm>
              <a:off x="61087" y="67198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872" name="직사각형 35"/>
          <p:cNvSpPr/>
          <p:nvPr/>
        </p:nvSpPr>
        <p:spPr>
          <a:xfrm>
            <a:off x="477952" y="4592229"/>
            <a:ext cx="879651" cy="289560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875" name="1"/>
          <p:cNvGrpSpPr/>
          <p:nvPr/>
        </p:nvGrpSpPr>
        <p:grpSpPr>
          <a:xfrm>
            <a:off x="232208" y="4236326"/>
            <a:ext cx="406289" cy="406293"/>
            <a:chOff x="-1" y="-1"/>
            <a:chExt cx="406288" cy="406292"/>
          </a:xfrm>
        </p:grpSpPr>
        <p:sp>
          <p:nvSpPr>
            <p:cNvPr id="873" name="원"/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874" name="1"/>
            <p:cNvSpPr txBox="1"/>
            <p:nvPr/>
          </p:nvSpPr>
          <p:spPr>
            <a:xfrm>
              <a:off x="61087" y="67198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4</a:t>
              </a:r>
            </a:p>
          </p:txBody>
        </p:sp>
      </p:grp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02752" y="13272613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41</a:t>
            </a:fld>
            <a:endParaRPr/>
          </a:p>
        </p:txBody>
      </p:sp>
      <p:sp>
        <p:nvSpPr>
          <p:cNvPr id="878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879" name="표 62"/>
          <p:cNvGraphicFramePr/>
          <p:nvPr/>
        </p:nvGraphicFramePr>
        <p:xfrm>
          <a:off x="736799" y="6522417"/>
          <a:ext cx="8280001" cy="298349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2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Carousel 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data-omni-type="microsite_gallery" data-omni="galaxy-s25-ultra:features:switch-to-galaxy:sldr-dots:1"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ga-ca="gallery" ga-ac="feature gallery" ga-la="galaxy-s25-ultra:features:switch-to-galaxy:sldr-dots:1"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Carousel 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data-omni-type="microsite_gallery" data-omni="galaxy-s25-ultra:features:switch-to-galaxy:sldr-dots:2"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ga-ca="gallery" ga-ac="feature gallery" ga-la="galaxy-s25-ultra:features:switch-to-galaxy:sldr-dots:2"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Carousel 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data-omni-type="microsite_gallery" data-omni="galaxy-s25-ultra:features:switch-to-galaxy:sldr-dots:3"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ga-ca="gallery" ga-ac="feature gallery" ga-la="galaxy-s25-ultra:features:switch-to-galaxy:sldr-dots:3"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80" name="Common"/>
          <p:cNvSpPr txBox="1"/>
          <p:nvPr/>
        </p:nvSpPr>
        <p:spPr>
          <a:xfrm>
            <a:off x="232208" y="411277"/>
            <a:ext cx="4322972" cy="40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Features – Why Switch to Galaxy (MO)</a:t>
            </a:r>
          </a:p>
        </p:txBody>
      </p:sp>
      <p:graphicFrame>
        <p:nvGraphicFramePr>
          <p:cNvPr id="881" name="표"/>
          <p:cNvGraphicFramePr/>
          <p:nvPr/>
        </p:nvGraphicFramePr>
        <p:xfrm>
          <a:off x="6351246" y="1025356"/>
          <a:ext cx="3310445" cy="1326792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첫번째 Carousel 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두번째 Carousel 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세번째 Carousel 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82" name="그림 5" descr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84225"/>
            <a:ext cx="1800001" cy="4310796"/>
          </a:xfrm>
          <a:prstGeom prst="rect">
            <a:avLst/>
          </a:prstGeom>
          <a:ln w="12700">
            <a:miter lim="400000"/>
          </a:ln>
        </p:spPr>
      </p:pic>
      <p:pic>
        <p:nvPicPr>
          <p:cNvPr id="883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390" y="777875"/>
            <a:ext cx="1800001" cy="4310796"/>
          </a:xfrm>
          <a:prstGeom prst="rect">
            <a:avLst/>
          </a:prstGeom>
          <a:ln w="12700">
            <a:miter lim="400000"/>
          </a:ln>
        </p:spPr>
      </p:pic>
      <p:pic>
        <p:nvPicPr>
          <p:cNvPr id="884" name="그림 9" descr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281" y="777873"/>
            <a:ext cx="1800001" cy="4310796"/>
          </a:xfrm>
          <a:prstGeom prst="rect">
            <a:avLst/>
          </a:prstGeom>
          <a:ln w="12700">
            <a:miter lim="400000"/>
          </a:ln>
        </p:spPr>
      </p:pic>
      <p:sp>
        <p:nvSpPr>
          <p:cNvPr id="885" name="직사각형 35"/>
          <p:cNvSpPr/>
          <p:nvPr/>
        </p:nvSpPr>
        <p:spPr>
          <a:xfrm>
            <a:off x="304799" y="4314549"/>
            <a:ext cx="879651" cy="289561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888" name="1"/>
          <p:cNvGrpSpPr/>
          <p:nvPr/>
        </p:nvGrpSpPr>
        <p:grpSpPr>
          <a:xfrm>
            <a:off x="59054" y="3958646"/>
            <a:ext cx="406290" cy="406293"/>
            <a:chOff x="-1" y="-1"/>
            <a:chExt cx="406288" cy="406292"/>
          </a:xfrm>
        </p:grpSpPr>
        <p:sp>
          <p:nvSpPr>
            <p:cNvPr id="886" name="원"/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887" name="1"/>
            <p:cNvSpPr txBox="1"/>
            <p:nvPr/>
          </p:nvSpPr>
          <p:spPr>
            <a:xfrm>
              <a:off x="61087" y="67198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889" name="직사각형 35"/>
          <p:cNvSpPr/>
          <p:nvPr/>
        </p:nvSpPr>
        <p:spPr>
          <a:xfrm>
            <a:off x="2648378" y="4314549"/>
            <a:ext cx="879650" cy="289561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892" name="1"/>
          <p:cNvGrpSpPr/>
          <p:nvPr/>
        </p:nvGrpSpPr>
        <p:grpSpPr>
          <a:xfrm>
            <a:off x="2402632" y="3958646"/>
            <a:ext cx="406289" cy="406293"/>
            <a:chOff x="-1" y="-1"/>
            <a:chExt cx="406288" cy="406292"/>
          </a:xfrm>
        </p:grpSpPr>
        <p:sp>
          <p:nvSpPr>
            <p:cNvPr id="890" name="원"/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891" name="1"/>
            <p:cNvSpPr txBox="1"/>
            <p:nvPr/>
          </p:nvSpPr>
          <p:spPr>
            <a:xfrm>
              <a:off x="61087" y="67198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893" name="직사각형 35"/>
          <p:cNvSpPr/>
          <p:nvPr/>
        </p:nvSpPr>
        <p:spPr>
          <a:xfrm>
            <a:off x="4957631" y="4314549"/>
            <a:ext cx="879650" cy="289561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896" name="1"/>
          <p:cNvGrpSpPr/>
          <p:nvPr/>
        </p:nvGrpSpPr>
        <p:grpSpPr>
          <a:xfrm>
            <a:off x="4711886" y="3958646"/>
            <a:ext cx="406289" cy="406293"/>
            <a:chOff x="-1" y="-1"/>
            <a:chExt cx="406288" cy="406292"/>
          </a:xfrm>
        </p:grpSpPr>
        <p:sp>
          <p:nvSpPr>
            <p:cNvPr id="894" name="원"/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895" name="1"/>
            <p:cNvSpPr txBox="1"/>
            <p:nvPr/>
          </p:nvSpPr>
          <p:spPr>
            <a:xfrm>
              <a:off x="61087" y="67198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3</a:t>
              </a:r>
            </a:p>
          </p:txBody>
        </p:sp>
      </p:grp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8" name="그림 5" descr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12" y="786093"/>
            <a:ext cx="4971601" cy="2877144"/>
          </a:xfrm>
          <a:prstGeom prst="rect">
            <a:avLst/>
          </a:prstGeom>
          <a:ln w="12700">
            <a:miter lim="400000"/>
          </a:ln>
        </p:spPr>
      </p:pic>
      <p:sp>
        <p:nvSpPr>
          <p:cNvPr id="899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02752" y="13272613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t>42</a:t>
            </a:fld>
            <a:endParaRPr/>
          </a:p>
        </p:txBody>
      </p:sp>
      <p:sp>
        <p:nvSpPr>
          <p:cNvPr id="900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901" name="표 62"/>
          <p:cNvGraphicFramePr/>
          <p:nvPr/>
        </p:nvGraphicFramePr>
        <p:xfrm>
          <a:off x="736799" y="6522417"/>
          <a:ext cx="8280001" cy="403790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2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Galaxy S25 | S25+ MKT PD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data-omni="galaxy-s25-ultra:features:ecosystem:link-page:galaxy-s25"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ga-la="galaxy-s25-ultra:features:ecosystem:link-page:galaxy-s25"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Galaxy Tab S10 Ultra MKT PD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data-omni="galaxy-s25-ultra:features:ecosystem:link-page:galaxy-tab-s10-ultra"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ga-la="galaxy-s25-ultra:features:ecosystem:link-page:galaxy-tab-s10-ultra"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Galaxy Watch7 MKT PD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data-omni="galaxy-s25-ultra:features:ecosystem:link-page:galaxy-watch7"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ga-la="galaxy-s25-ultra:features:ecosystem:link-page:galaxy-watch7"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Galaxy Buds3 Pro MKT PD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data-omni="galaxy-s25-ultra:features:ecosystem:link-page:galaxy-buds3-pro"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ga-la="galaxy-s25-ultra:features:ecosystem:link-page:galaxy-buds3-pro"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902" name="Common"/>
          <p:cNvSpPr txBox="1"/>
          <p:nvPr/>
        </p:nvSpPr>
        <p:spPr>
          <a:xfrm>
            <a:off x="232209" y="411277"/>
            <a:ext cx="2598006" cy="40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Features – Ecosystem</a:t>
            </a:r>
          </a:p>
        </p:txBody>
      </p:sp>
      <p:sp>
        <p:nvSpPr>
          <p:cNvPr id="903" name="직사각형 35"/>
          <p:cNvSpPr/>
          <p:nvPr/>
        </p:nvSpPr>
        <p:spPr>
          <a:xfrm>
            <a:off x="736799" y="3029299"/>
            <a:ext cx="879650" cy="289560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906" name="1"/>
          <p:cNvGrpSpPr/>
          <p:nvPr/>
        </p:nvGrpSpPr>
        <p:grpSpPr>
          <a:xfrm>
            <a:off x="491054" y="2673397"/>
            <a:ext cx="406289" cy="406293"/>
            <a:chOff x="-1" y="-1"/>
            <a:chExt cx="406288" cy="406292"/>
          </a:xfrm>
        </p:grpSpPr>
        <p:sp>
          <p:nvSpPr>
            <p:cNvPr id="904" name="원"/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905" name="1"/>
            <p:cNvSpPr txBox="1"/>
            <p:nvPr/>
          </p:nvSpPr>
          <p:spPr>
            <a:xfrm>
              <a:off x="61087" y="67198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1</a:t>
              </a:r>
            </a:p>
          </p:txBody>
        </p:sp>
      </p:grpSp>
      <p:graphicFrame>
        <p:nvGraphicFramePr>
          <p:cNvPr id="907" name="표"/>
          <p:cNvGraphicFramePr/>
          <p:nvPr/>
        </p:nvGraphicFramePr>
        <p:xfrm>
          <a:off x="6351246" y="1025356"/>
          <a:ext cx="3310445" cy="1769056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Galaxy S25 PD Page 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Galaxy Tab S10 Ultra PD Page 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Galaxy Watch7 PD Page 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Galaxy Buds3 Pro PD Page 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08" name="직사각형 35"/>
          <p:cNvSpPr/>
          <p:nvPr/>
        </p:nvSpPr>
        <p:spPr>
          <a:xfrm>
            <a:off x="1835019" y="3029299"/>
            <a:ext cx="879650" cy="289560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911" name="1"/>
          <p:cNvGrpSpPr/>
          <p:nvPr/>
        </p:nvGrpSpPr>
        <p:grpSpPr>
          <a:xfrm>
            <a:off x="1589274" y="2673397"/>
            <a:ext cx="406289" cy="406293"/>
            <a:chOff x="-1" y="-1"/>
            <a:chExt cx="406288" cy="406292"/>
          </a:xfrm>
        </p:grpSpPr>
        <p:sp>
          <p:nvSpPr>
            <p:cNvPr id="909" name="원"/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910" name="1"/>
            <p:cNvSpPr txBox="1"/>
            <p:nvPr/>
          </p:nvSpPr>
          <p:spPr>
            <a:xfrm>
              <a:off x="61087" y="67198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912" name="직사각형 35"/>
          <p:cNvSpPr/>
          <p:nvPr/>
        </p:nvSpPr>
        <p:spPr>
          <a:xfrm>
            <a:off x="2891906" y="3029299"/>
            <a:ext cx="879650" cy="289560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915" name="1"/>
          <p:cNvGrpSpPr/>
          <p:nvPr/>
        </p:nvGrpSpPr>
        <p:grpSpPr>
          <a:xfrm>
            <a:off x="2646160" y="2673397"/>
            <a:ext cx="406289" cy="406293"/>
            <a:chOff x="-1" y="-1"/>
            <a:chExt cx="406288" cy="406292"/>
          </a:xfrm>
        </p:grpSpPr>
        <p:sp>
          <p:nvSpPr>
            <p:cNvPr id="913" name="원"/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914" name="1"/>
            <p:cNvSpPr txBox="1"/>
            <p:nvPr/>
          </p:nvSpPr>
          <p:spPr>
            <a:xfrm>
              <a:off x="61087" y="67198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916" name="직사각형 35"/>
          <p:cNvSpPr/>
          <p:nvPr/>
        </p:nvSpPr>
        <p:spPr>
          <a:xfrm>
            <a:off x="4023662" y="3029299"/>
            <a:ext cx="879650" cy="289560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919" name="1"/>
          <p:cNvGrpSpPr/>
          <p:nvPr/>
        </p:nvGrpSpPr>
        <p:grpSpPr>
          <a:xfrm>
            <a:off x="3777918" y="2673397"/>
            <a:ext cx="406289" cy="406293"/>
            <a:chOff x="-1" y="-1"/>
            <a:chExt cx="406288" cy="406292"/>
          </a:xfrm>
        </p:grpSpPr>
        <p:sp>
          <p:nvSpPr>
            <p:cNvPr id="917" name="원"/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918" name="1"/>
            <p:cNvSpPr txBox="1"/>
            <p:nvPr/>
          </p:nvSpPr>
          <p:spPr>
            <a:xfrm>
              <a:off x="61087" y="67198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4</a:t>
              </a:r>
            </a:p>
          </p:txBody>
        </p:sp>
      </p:grp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" name="그림 3" descr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777875"/>
            <a:ext cx="4971601" cy="2601673"/>
          </a:xfrm>
          <a:prstGeom prst="rect">
            <a:avLst/>
          </a:prstGeom>
          <a:ln w="12700">
            <a:miter lim="400000"/>
          </a:ln>
        </p:spPr>
      </p:pic>
      <p:sp>
        <p:nvSpPr>
          <p:cNvPr id="92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02752" y="13272613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43</a:t>
            </a:fld>
            <a:endParaRPr/>
          </a:p>
        </p:txBody>
      </p:sp>
      <p:sp>
        <p:nvSpPr>
          <p:cNvPr id="923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924" name="표 62"/>
          <p:cNvGraphicFramePr/>
          <p:nvPr/>
        </p:nvGraphicFramePr>
        <p:xfrm>
          <a:off x="736799" y="6522417"/>
          <a:ext cx="8280001" cy="123374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2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Accessories page in Galaxy S25 Ultra MKT PD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data-omni="galaxy-s25-ultra:features:accessories:link-page:accessories"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ga-la="galaxy-s25-ultra:features:accessories:link-page:accessories"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25" name="Common"/>
          <p:cNvSpPr txBox="1"/>
          <p:nvPr/>
        </p:nvSpPr>
        <p:spPr>
          <a:xfrm>
            <a:off x="232209" y="411277"/>
            <a:ext cx="2714643" cy="40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Features – Accessories</a:t>
            </a:r>
          </a:p>
        </p:txBody>
      </p:sp>
      <p:sp>
        <p:nvSpPr>
          <p:cNvPr id="926" name="직사각형 35"/>
          <p:cNvSpPr/>
          <p:nvPr/>
        </p:nvSpPr>
        <p:spPr>
          <a:xfrm>
            <a:off x="793575" y="2308591"/>
            <a:ext cx="879650" cy="289561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929" name="1"/>
          <p:cNvGrpSpPr/>
          <p:nvPr/>
        </p:nvGrpSpPr>
        <p:grpSpPr>
          <a:xfrm>
            <a:off x="547831" y="1952688"/>
            <a:ext cx="406289" cy="406293"/>
            <a:chOff x="-1" y="-1"/>
            <a:chExt cx="406288" cy="406292"/>
          </a:xfrm>
        </p:grpSpPr>
        <p:sp>
          <p:nvSpPr>
            <p:cNvPr id="927" name="원"/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928" name="1"/>
            <p:cNvSpPr txBox="1"/>
            <p:nvPr/>
          </p:nvSpPr>
          <p:spPr>
            <a:xfrm>
              <a:off x="61087" y="67198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1</a:t>
              </a:r>
            </a:p>
          </p:txBody>
        </p:sp>
      </p:grpSp>
      <p:graphicFrame>
        <p:nvGraphicFramePr>
          <p:cNvPr id="930" name="표"/>
          <p:cNvGraphicFramePr/>
          <p:nvPr/>
        </p:nvGraphicFramePr>
        <p:xfrm>
          <a:off x="6351246" y="1025356"/>
          <a:ext cx="3310445" cy="442264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Acc PD Page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그림 3" descr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2" y="782040"/>
            <a:ext cx="4971061" cy="4971061"/>
          </a:xfrm>
          <a:prstGeom prst="rect">
            <a:avLst/>
          </a:prstGeom>
          <a:ln w="12700">
            <a:miter lim="400000"/>
          </a:ln>
        </p:spPr>
      </p:pic>
      <p:sp>
        <p:nvSpPr>
          <p:cNvPr id="933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02752" y="13272613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44</a:t>
            </a:fld>
            <a:endParaRPr/>
          </a:p>
        </p:txBody>
      </p:sp>
      <p:sp>
        <p:nvSpPr>
          <p:cNvPr id="934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935" name="표"/>
          <p:cNvGraphicFramePr/>
          <p:nvPr/>
        </p:nvGraphicFramePr>
        <p:xfrm>
          <a:off x="6351246" y="1025356"/>
          <a:ext cx="3310445" cy="4864904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Colors FAQ 열림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Design FAQ 열림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Compare FAQ 열림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Galaxy AI FAQ 열림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Camera FAQ 열림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6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Battery FAQ 열림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7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Durability FAQ 열림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8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Performance FAQ 열림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9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Design FAQ 열림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Switch to Galaxy FAQ 열림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Privacy FAQ 열림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36" name="Common"/>
          <p:cNvSpPr txBox="1"/>
          <p:nvPr/>
        </p:nvSpPr>
        <p:spPr>
          <a:xfrm>
            <a:off x="232209" y="411277"/>
            <a:ext cx="2173725" cy="40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Features-FAQ (1/2)</a:t>
            </a:r>
          </a:p>
        </p:txBody>
      </p:sp>
      <p:sp>
        <p:nvSpPr>
          <p:cNvPr id="937" name="직사각형 35"/>
          <p:cNvSpPr/>
          <p:nvPr/>
        </p:nvSpPr>
        <p:spPr>
          <a:xfrm>
            <a:off x="4892040" y="1365236"/>
            <a:ext cx="219075" cy="238125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938" name="직사각형 35"/>
          <p:cNvSpPr/>
          <p:nvPr/>
        </p:nvSpPr>
        <p:spPr>
          <a:xfrm>
            <a:off x="4892040" y="1762376"/>
            <a:ext cx="219075" cy="238125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939" name="직사각형 35"/>
          <p:cNvSpPr/>
          <p:nvPr/>
        </p:nvSpPr>
        <p:spPr>
          <a:xfrm>
            <a:off x="4893871" y="2150834"/>
            <a:ext cx="219075" cy="238125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940" name="직사각형 35"/>
          <p:cNvSpPr/>
          <p:nvPr/>
        </p:nvSpPr>
        <p:spPr>
          <a:xfrm>
            <a:off x="4903356" y="2543578"/>
            <a:ext cx="219075" cy="238125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941" name="직사각형 35"/>
          <p:cNvSpPr/>
          <p:nvPr/>
        </p:nvSpPr>
        <p:spPr>
          <a:xfrm>
            <a:off x="4903356" y="3341589"/>
            <a:ext cx="219075" cy="238125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942" name="직사각형 35"/>
          <p:cNvSpPr/>
          <p:nvPr/>
        </p:nvSpPr>
        <p:spPr>
          <a:xfrm>
            <a:off x="4889082" y="2914501"/>
            <a:ext cx="219075" cy="238125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943" name="직사각형 35"/>
          <p:cNvSpPr/>
          <p:nvPr/>
        </p:nvSpPr>
        <p:spPr>
          <a:xfrm>
            <a:off x="4904047" y="3722161"/>
            <a:ext cx="219075" cy="238125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946" name="1"/>
          <p:cNvGrpSpPr/>
          <p:nvPr/>
        </p:nvGrpSpPr>
        <p:grpSpPr>
          <a:xfrm>
            <a:off x="4497067" y="1269683"/>
            <a:ext cx="406289" cy="406294"/>
            <a:chOff x="-1" y="-1"/>
            <a:chExt cx="406288" cy="406292"/>
          </a:xfrm>
        </p:grpSpPr>
        <p:sp>
          <p:nvSpPr>
            <p:cNvPr id="944" name="원"/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945" name="1"/>
            <p:cNvSpPr txBox="1"/>
            <p:nvPr/>
          </p:nvSpPr>
          <p:spPr>
            <a:xfrm>
              <a:off x="61087" y="67198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949" name="1"/>
          <p:cNvGrpSpPr/>
          <p:nvPr/>
        </p:nvGrpSpPr>
        <p:grpSpPr>
          <a:xfrm>
            <a:off x="4504687" y="1672539"/>
            <a:ext cx="406290" cy="406293"/>
            <a:chOff x="-1" y="-1"/>
            <a:chExt cx="406288" cy="406292"/>
          </a:xfrm>
        </p:grpSpPr>
        <p:sp>
          <p:nvSpPr>
            <p:cNvPr id="947" name="원"/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948" name="1"/>
            <p:cNvSpPr txBox="1"/>
            <p:nvPr/>
          </p:nvSpPr>
          <p:spPr>
            <a:xfrm>
              <a:off x="61087" y="67198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952" name="1"/>
          <p:cNvGrpSpPr/>
          <p:nvPr/>
        </p:nvGrpSpPr>
        <p:grpSpPr>
          <a:xfrm>
            <a:off x="4514138" y="2083857"/>
            <a:ext cx="406289" cy="406293"/>
            <a:chOff x="-1" y="-1"/>
            <a:chExt cx="406288" cy="406292"/>
          </a:xfrm>
        </p:grpSpPr>
        <p:sp>
          <p:nvSpPr>
            <p:cNvPr id="950" name="원"/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951" name="1"/>
            <p:cNvSpPr txBox="1"/>
            <p:nvPr/>
          </p:nvSpPr>
          <p:spPr>
            <a:xfrm>
              <a:off x="61087" y="67198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955" name="1"/>
          <p:cNvGrpSpPr/>
          <p:nvPr/>
        </p:nvGrpSpPr>
        <p:grpSpPr>
          <a:xfrm>
            <a:off x="4531244" y="2446120"/>
            <a:ext cx="406289" cy="406294"/>
            <a:chOff x="-1" y="-1"/>
            <a:chExt cx="406288" cy="406292"/>
          </a:xfrm>
        </p:grpSpPr>
        <p:sp>
          <p:nvSpPr>
            <p:cNvPr id="953" name="원"/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954" name="1"/>
            <p:cNvSpPr txBox="1"/>
            <p:nvPr/>
          </p:nvSpPr>
          <p:spPr>
            <a:xfrm>
              <a:off x="61087" y="67198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958" name="1"/>
          <p:cNvGrpSpPr/>
          <p:nvPr/>
        </p:nvGrpSpPr>
        <p:grpSpPr>
          <a:xfrm>
            <a:off x="4532211" y="2839904"/>
            <a:ext cx="406289" cy="406293"/>
            <a:chOff x="-1" y="-1"/>
            <a:chExt cx="406288" cy="406292"/>
          </a:xfrm>
        </p:grpSpPr>
        <p:sp>
          <p:nvSpPr>
            <p:cNvPr id="956" name="원"/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957" name="1"/>
            <p:cNvSpPr txBox="1"/>
            <p:nvPr/>
          </p:nvSpPr>
          <p:spPr>
            <a:xfrm>
              <a:off x="61087" y="67198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961" name="1"/>
          <p:cNvGrpSpPr/>
          <p:nvPr/>
        </p:nvGrpSpPr>
        <p:grpSpPr>
          <a:xfrm>
            <a:off x="4538863" y="3274611"/>
            <a:ext cx="406289" cy="406293"/>
            <a:chOff x="-1" y="-1"/>
            <a:chExt cx="406288" cy="406292"/>
          </a:xfrm>
        </p:grpSpPr>
        <p:sp>
          <p:nvSpPr>
            <p:cNvPr id="959" name="원"/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960" name="1"/>
            <p:cNvSpPr txBox="1"/>
            <p:nvPr/>
          </p:nvSpPr>
          <p:spPr>
            <a:xfrm>
              <a:off x="61087" y="67198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6</a:t>
              </a:r>
            </a:p>
          </p:txBody>
        </p:sp>
      </p:grpSp>
      <p:grpSp>
        <p:nvGrpSpPr>
          <p:cNvPr id="964" name="1"/>
          <p:cNvGrpSpPr/>
          <p:nvPr/>
        </p:nvGrpSpPr>
        <p:grpSpPr>
          <a:xfrm>
            <a:off x="4539554" y="3643754"/>
            <a:ext cx="406289" cy="406293"/>
            <a:chOff x="-1" y="-1"/>
            <a:chExt cx="406288" cy="406292"/>
          </a:xfrm>
        </p:grpSpPr>
        <p:sp>
          <p:nvSpPr>
            <p:cNvPr id="962" name="원"/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963" name="1"/>
            <p:cNvSpPr txBox="1"/>
            <p:nvPr/>
          </p:nvSpPr>
          <p:spPr>
            <a:xfrm>
              <a:off x="61087" y="67198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7</a:t>
              </a:r>
            </a:p>
          </p:txBody>
        </p:sp>
      </p:grpSp>
      <p:sp>
        <p:nvSpPr>
          <p:cNvPr id="965" name="직사각형 35"/>
          <p:cNvSpPr/>
          <p:nvPr/>
        </p:nvSpPr>
        <p:spPr>
          <a:xfrm>
            <a:off x="4910975" y="4107417"/>
            <a:ext cx="219075" cy="238125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968" name="1"/>
          <p:cNvGrpSpPr/>
          <p:nvPr/>
        </p:nvGrpSpPr>
        <p:grpSpPr>
          <a:xfrm>
            <a:off x="4546483" y="4029010"/>
            <a:ext cx="406289" cy="406293"/>
            <a:chOff x="-1" y="-1"/>
            <a:chExt cx="406288" cy="406292"/>
          </a:xfrm>
        </p:grpSpPr>
        <p:sp>
          <p:nvSpPr>
            <p:cNvPr id="966" name="원"/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967" name="1"/>
            <p:cNvSpPr txBox="1"/>
            <p:nvPr/>
          </p:nvSpPr>
          <p:spPr>
            <a:xfrm>
              <a:off x="61087" y="67198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8</a:t>
              </a:r>
            </a:p>
          </p:txBody>
        </p:sp>
      </p:grpSp>
      <p:sp>
        <p:nvSpPr>
          <p:cNvPr id="969" name="직사각형 35"/>
          <p:cNvSpPr/>
          <p:nvPr/>
        </p:nvSpPr>
        <p:spPr>
          <a:xfrm>
            <a:off x="4918747" y="4512431"/>
            <a:ext cx="219075" cy="238125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972" name="1"/>
          <p:cNvGrpSpPr/>
          <p:nvPr/>
        </p:nvGrpSpPr>
        <p:grpSpPr>
          <a:xfrm>
            <a:off x="4554255" y="4434024"/>
            <a:ext cx="406289" cy="406293"/>
            <a:chOff x="-1" y="-1"/>
            <a:chExt cx="406288" cy="406292"/>
          </a:xfrm>
        </p:grpSpPr>
        <p:sp>
          <p:nvSpPr>
            <p:cNvPr id="970" name="원"/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971" name="1"/>
            <p:cNvSpPr txBox="1"/>
            <p:nvPr/>
          </p:nvSpPr>
          <p:spPr>
            <a:xfrm>
              <a:off x="61087" y="67198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9</a:t>
              </a:r>
            </a:p>
          </p:txBody>
        </p:sp>
      </p:grpSp>
      <p:sp>
        <p:nvSpPr>
          <p:cNvPr id="973" name="직사각형 35"/>
          <p:cNvSpPr/>
          <p:nvPr/>
        </p:nvSpPr>
        <p:spPr>
          <a:xfrm>
            <a:off x="4918745" y="4909032"/>
            <a:ext cx="219075" cy="238125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976" name="1"/>
          <p:cNvGrpSpPr/>
          <p:nvPr/>
        </p:nvGrpSpPr>
        <p:grpSpPr>
          <a:xfrm>
            <a:off x="4554253" y="4830625"/>
            <a:ext cx="406289" cy="406293"/>
            <a:chOff x="-1" y="-1"/>
            <a:chExt cx="406288" cy="406292"/>
          </a:xfrm>
        </p:grpSpPr>
        <p:sp>
          <p:nvSpPr>
            <p:cNvPr id="974" name="원"/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975" name="1"/>
            <p:cNvSpPr txBox="1"/>
            <p:nvPr/>
          </p:nvSpPr>
          <p:spPr>
            <a:xfrm>
              <a:off x="61087" y="67198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10</a:t>
              </a:r>
            </a:p>
          </p:txBody>
        </p:sp>
      </p:grpSp>
      <p:graphicFrame>
        <p:nvGraphicFramePr>
          <p:cNvPr id="977" name="표 62"/>
          <p:cNvGraphicFramePr/>
          <p:nvPr/>
        </p:nvGraphicFramePr>
        <p:xfrm>
          <a:off x="736799" y="5983806"/>
          <a:ext cx="8280001" cy="653822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2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open Colors FAQ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data-omni-type="microsite_pcontentinter" data-omni="galaxy-s25-ultra:features:faq:acdn-open:colors"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ga-ac="accordion" ga-la="galaxy-s25-ultra:features:faq:acdn-open:colors"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open Design FAQ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data-omni-type="microsite_pcontentinter" data-omni="galaxy-s25-ultra:features:faq:acdn-open:design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-1</a:t>
                      </a:r>
                      <a: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ga-ca="indication" ga-ac="accordion" ga-la="galaxy-s25-ultra:features:faq:acdn-open:design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-1</a:t>
                      </a:r>
                      <a: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open Compare FAQ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data-omni-type="microsite_pcontentinter" data-omni="galaxy-s25-ultra:features:faq:acdn-open:compare"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ga-ac="accordion" ga-la="galaxy-s25-ultra:features:faq:acdn-open:compare"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open Galaxy AI FAQ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data-omni-type="microsite_pcontentinter" data-omni="galaxy-s25-ultra:features:faq:acdn-open:galaxy-ai"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ga-ac="accordion" ga-la="galaxy-s25-ultra:features:faq:acdn-open:galaxy-ai"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open Camera FAQ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data-omni-type="microsite_pcontentinter" data-omni="galaxy-s25-ultra:features:faq:acdn-open:camera"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ga-ac="accordion" ga-la="galaxy-s25-ultra:features:faq:acdn-open:camera"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open Battery FAQ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microsite_pcontentinter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data-omni="galaxy-s25-ultra:features:faq:acdn-open:battery"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ga-ac="accordion" ga-la="galaxy-s25-ultra:features:faq:acdn-open:battery"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Open Durability FAQ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data-omni-type="microsite_pcontentinter" data-omni="galaxy-s25-ultra:features:faq:acdn-open:durability"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ga-ac="accordion" ga-la="galaxy-s25-ultra:features:faq:acdn-open:durability"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978" name="직사각형 35"/>
          <p:cNvSpPr/>
          <p:nvPr/>
        </p:nvSpPr>
        <p:spPr>
          <a:xfrm>
            <a:off x="4918745" y="5275048"/>
            <a:ext cx="219075" cy="238125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981" name="1"/>
          <p:cNvGrpSpPr/>
          <p:nvPr/>
        </p:nvGrpSpPr>
        <p:grpSpPr>
          <a:xfrm>
            <a:off x="4554253" y="5196641"/>
            <a:ext cx="406289" cy="406293"/>
            <a:chOff x="-1" y="-1"/>
            <a:chExt cx="406288" cy="406292"/>
          </a:xfrm>
        </p:grpSpPr>
        <p:sp>
          <p:nvSpPr>
            <p:cNvPr id="979" name="원"/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980" name="1"/>
            <p:cNvSpPr txBox="1"/>
            <p:nvPr/>
          </p:nvSpPr>
          <p:spPr>
            <a:xfrm>
              <a:off x="61087" y="67198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11</a:t>
              </a:r>
            </a:p>
          </p:txBody>
        </p:sp>
      </p:grp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02752" y="13272613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45</a:t>
            </a:fld>
            <a:endParaRPr/>
          </a:p>
        </p:txBody>
      </p:sp>
      <p:sp>
        <p:nvSpPr>
          <p:cNvPr id="984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85" name="Common"/>
          <p:cNvSpPr txBox="1"/>
          <p:nvPr/>
        </p:nvSpPr>
        <p:spPr>
          <a:xfrm>
            <a:off x="232208" y="411277"/>
            <a:ext cx="2227777" cy="40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Features-FAQ (2/2)</a:t>
            </a:r>
          </a:p>
        </p:txBody>
      </p:sp>
      <p:graphicFrame>
        <p:nvGraphicFramePr>
          <p:cNvPr id="986" name="표 62"/>
          <p:cNvGraphicFramePr/>
          <p:nvPr/>
        </p:nvGraphicFramePr>
        <p:xfrm>
          <a:off x="736799" y="1030287"/>
          <a:ext cx="8280001" cy="38721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2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Open Performance FAQ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data-omni-type="microsite_pcontentinter" data-omni="galaxy-s25-ultra:features:faq:acdn-open:performance"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ga-ac="accordion" ga-la="galaxy-s25-ultra:features:faq:acdn-open:performance"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Open Design FAQ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data-omni-type="microsite_pcontentinter" data-omni="galaxy-s25-ultra:features:faq:acdn-open:design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-2</a:t>
                      </a:r>
                      <a: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ga-ca="indication" ga-ac="accordion" ga-la="galaxy-s25-ultra:features:faq:acdn-close:design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-2</a:t>
                      </a:r>
                      <a: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Open Switch to Galaxy FAQ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data-omni-type="microsite_pcontentinter" data-omni="galaxy-s25-ultra:features:faq:acdn-open:smart-switch"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ga-ac="accordion" ga-la="galaxy-s25-ultra:features:faq:acdn-open:smart-switch"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Open Privacy FAQ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data-omni-type="microsite_pcontentinter" data-omni="galaxy-s25-ultra:features:faq:acdn-open:privacy"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ga-ac="accordion" ga-la="galaxy-s25-ultra:features:faq:acdn-open:privacy"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8" name="그림 5" descr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2" y="790575"/>
            <a:ext cx="4971601" cy="4609220"/>
          </a:xfrm>
          <a:prstGeom prst="rect">
            <a:avLst/>
          </a:prstGeom>
          <a:ln w="12700">
            <a:miter lim="400000"/>
          </a:ln>
        </p:spPr>
      </p:pic>
      <p:sp>
        <p:nvSpPr>
          <p:cNvPr id="989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02752" y="13272613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46</a:t>
            </a:fld>
            <a:endParaRPr/>
          </a:p>
        </p:txBody>
      </p:sp>
      <p:sp>
        <p:nvSpPr>
          <p:cNvPr id="990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91" name="Common"/>
          <p:cNvSpPr txBox="1"/>
          <p:nvPr/>
        </p:nvSpPr>
        <p:spPr>
          <a:xfrm>
            <a:off x="232208" y="411277"/>
            <a:ext cx="2369813" cy="40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Highlights – FAQ (1/2)</a:t>
            </a:r>
          </a:p>
        </p:txBody>
      </p:sp>
      <p:sp>
        <p:nvSpPr>
          <p:cNvPr id="992" name="직사각형 35"/>
          <p:cNvSpPr/>
          <p:nvPr/>
        </p:nvSpPr>
        <p:spPr>
          <a:xfrm>
            <a:off x="654971" y="1762445"/>
            <a:ext cx="481013" cy="238125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995" name="1"/>
          <p:cNvGrpSpPr/>
          <p:nvPr/>
        </p:nvGrpSpPr>
        <p:grpSpPr>
          <a:xfrm>
            <a:off x="412082" y="1473218"/>
            <a:ext cx="406290" cy="406293"/>
            <a:chOff x="-1" y="-1"/>
            <a:chExt cx="406288" cy="406292"/>
          </a:xfrm>
        </p:grpSpPr>
        <p:sp>
          <p:nvSpPr>
            <p:cNvPr id="993" name="원"/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994" name="1"/>
            <p:cNvSpPr txBox="1"/>
            <p:nvPr/>
          </p:nvSpPr>
          <p:spPr>
            <a:xfrm>
              <a:off x="61087" y="67198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1</a:t>
              </a:r>
            </a:p>
          </p:txBody>
        </p:sp>
      </p:grpSp>
      <p:graphicFrame>
        <p:nvGraphicFramePr>
          <p:cNvPr id="996" name="표 62"/>
          <p:cNvGraphicFramePr/>
          <p:nvPr/>
        </p:nvGraphicFramePr>
        <p:xfrm>
          <a:off x="736799" y="6217618"/>
          <a:ext cx="8280001" cy="489897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2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Colors feature in Features page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data-omni="galaxy-s25-ultra:features:faq^colors:link-anchor:design^colors"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ga-la="galaxy-s25-ultra:features:faq^colors:link-anchor:design^colors"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Design feature in Features page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data-omni="galaxy-s25-ultra:features:faq^design:link-anchor:design"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ga-la="galaxy-s25-ultra:features:faq^design:link-anchor:design"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Compare PD Page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data-omni="galaxy-s25-ultra:features:faq^compare:link-anchor:compare^upgrade"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ga-la="galaxy-s25-ultra:features:faq^compare:link-anchor:compare^upgrade"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AI PD Page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data-omni="galaxy-s25-ultra:features:faq^galaxy-ai:link-anchor:galaxy-ai"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ga-la="galaxy-s25-ultra:features:faq^galaxy-ai:link-anchor:galaxy-ai"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Camera feature in Features page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data-omni="galaxy-s25-ultra:features:faq^camera:link-anchor:camera"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ga-la="galaxy-s25-ultra:features:faq^camera:link-anchor:camera"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997" name="표"/>
          <p:cNvGraphicFramePr/>
          <p:nvPr/>
        </p:nvGraphicFramePr>
        <p:xfrm>
          <a:off x="6351246" y="1025356"/>
          <a:ext cx="3310445" cy="221132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Colors Feature 앵커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Design Feature 앵커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Compare 페이지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Galaxy AI 페이지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Camera Feature 앵커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98" name="직사각형 35"/>
          <p:cNvSpPr/>
          <p:nvPr/>
        </p:nvSpPr>
        <p:spPr>
          <a:xfrm>
            <a:off x="654971" y="2493209"/>
            <a:ext cx="481013" cy="238125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1001" name="1"/>
          <p:cNvGrpSpPr/>
          <p:nvPr/>
        </p:nvGrpSpPr>
        <p:grpSpPr>
          <a:xfrm>
            <a:off x="412082" y="2203981"/>
            <a:ext cx="406290" cy="406293"/>
            <a:chOff x="-1" y="-1"/>
            <a:chExt cx="406288" cy="406292"/>
          </a:xfrm>
        </p:grpSpPr>
        <p:sp>
          <p:nvSpPr>
            <p:cNvPr id="999" name="원"/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000" name="1"/>
            <p:cNvSpPr txBox="1"/>
            <p:nvPr/>
          </p:nvSpPr>
          <p:spPr>
            <a:xfrm>
              <a:off x="61087" y="67198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1002" name="직사각형 35"/>
          <p:cNvSpPr/>
          <p:nvPr/>
        </p:nvSpPr>
        <p:spPr>
          <a:xfrm>
            <a:off x="654971" y="3303454"/>
            <a:ext cx="758046" cy="238125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1005" name="1"/>
          <p:cNvGrpSpPr/>
          <p:nvPr/>
        </p:nvGrpSpPr>
        <p:grpSpPr>
          <a:xfrm>
            <a:off x="412082" y="3014227"/>
            <a:ext cx="406290" cy="406293"/>
            <a:chOff x="-1" y="-1"/>
            <a:chExt cx="406288" cy="406292"/>
          </a:xfrm>
        </p:grpSpPr>
        <p:sp>
          <p:nvSpPr>
            <p:cNvPr id="1003" name="원"/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004" name="1"/>
            <p:cNvSpPr txBox="1"/>
            <p:nvPr/>
          </p:nvSpPr>
          <p:spPr>
            <a:xfrm>
              <a:off x="61087" y="67198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1006" name="직사각형 35"/>
          <p:cNvSpPr/>
          <p:nvPr/>
        </p:nvSpPr>
        <p:spPr>
          <a:xfrm>
            <a:off x="654971" y="4168337"/>
            <a:ext cx="758046" cy="238125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1009" name="1"/>
          <p:cNvGrpSpPr/>
          <p:nvPr/>
        </p:nvGrpSpPr>
        <p:grpSpPr>
          <a:xfrm>
            <a:off x="412082" y="3879111"/>
            <a:ext cx="406290" cy="406293"/>
            <a:chOff x="-1" y="-1"/>
            <a:chExt cx="406288" cy="406292"/>
          </a:xfrm>
        </p:grpSpPr>
        <p:sp>
          <p:nvSpPr>
            <p:cNvPr id="1007" name="원"/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008" name="1"/>
            <p:cNvSpPr txBox="1"/>
            <p:nvPr/>
          </p:nvSpPr>
          <p:spPr>
            <a:xfrm>
              <a:off x="61087" y="67198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1010" name="직사각형 35"/>
          <p:cNvSpPr/>
          <p:nvPr/>
        </p:nvSpPr>
        <p:spPr>
          <a:xfrm>
            <a:off x="654971" y="5015140"/>
            <a:ext cx="758046" cy="238125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1013" name="1"/>
          <p:cNvGrpSpPr/>
          <p:nvPr/>
        </p:nvGrpSpPr>
        <p:grpSpPr>
          <a:xfrm>
            <a:off x="412082" y="4725912"/>
            <a:ext cx="406290" cy="406293"/>
            <a:chOff x="-1" y="-1"/>
            <a:chExt cx="406288" cy="406292"/>
          </a:xfrm>
        </p:grpSpPr>
        <p:sp>
          <p:nvSpPr>
            <p:cNvPr id="1011" name="원"/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012" name="1"/>
            <p:cNvSpPr txBox="1"/>
            <p:nvPr/>
          </p:nvSpPr>
          <p:spPr>
            <a:xfrm>
              <a:off x="61087" y="67198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5</a:t>
              </a:r>
            </a:p>
          </p:txBody>
        </p:sp>
      </p:grp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그림 2" descr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66" y="789979"/>
            <a:ext cx="4971601" cy="4812664"/>
          </a:xfrm>
          <a:prstGeom prst="rect">
            <a:avLst/>
          </a:prstGeom>
          <a:ln w="12700">
            <a:miter lim="400000"/>
          </a:ln>
        </p:spPr>
      </p:pic>
      <p:sp>
        <p:nvSpPr>
          <p:cNvPr id="1016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02752" y="13272613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47</a:t>
            </a:fld>
            <a:endParaRPr/>
          </a:p>
        </p:txBody>
      </p:sp>
      <p:sp>
        <p:nvSpPr>
          <p:cNvPr id="1017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18" name="Common"/>
          <p:cNvSpPr txBox="1"/>
          <p:nvPr/>
        </p:nvSpPr>
        <p:spPr>
          <a:xfrm>
            <a:off x="232209" y="411277"/>
            <a:ext cx="2423864" cy="40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Highlights – FAQ (2/2)</a:t>
            </a:r>
          </a:p>
        </p:txBody>
      </p:sp>
      <p:sp>
        <p:nvSpPr>
          <p:cNvPr id="1019" name="직사각형 35"/>
          <p:cNvSpPr/>
          <p:nvPr/>
        </p:nvSpPr>
        <p:spPr>
          <a:xfrm>
            <a:off x="401685" y="1241715"/>
            <a:ext cx="811165" cy="238125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1022" name="1"/>
          <p:cNvGrpSpPr/>
          <p:nvPr/>
        </p:nvGrpSpPr>
        <p:grpSpPr>
          <a:xfrm>
            <a:off x="158796" y="952489"/>
            <a:ext cx="406290" cy="406293"/>
            <a:chOff x="-1" y="-1"/>
            <a:chExt cx="406288" cy="406292"/>
          </a:xfrm>
        </p:grpSpPr>
        <p:sp>
          <p:nvSpPr>
            <p:cNvPr id="1020" name="원"/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021" name="1"/>
            <p:cNvSpPr txBox="1"/>
            <p:nvPr/>
          </p:nvSpPr>
          <p:spPr>
            <a:xfrm>
              <a:off x="61087" y="67198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6</a:t>
              </a:r>
            </a:p>
          </p:txBody>
        </p:sp>
      </p:grpSp>
      <p:graphicFrame>
        <p:nvGraphicFramePr>
          <p:cNvPr id="1023" name="표 62"/>
          <p:cNvGraphicFramePr/>
          <p:nvPr>
            <p:extLst>
              <p:ext uri="{D42A27DB-BD31-4B8C-83A1-F6EECF244321}">
                <p14:modId xmlns:p14="http://schemas.microsoft.com/office/powerpoint/2010/main" val="4030694499"/>
              </p:ext>
            </p:extLst>
          </p:nvPr>
        </p:nvGraphicFramePr>
        <p:xfrm>
          <a:off x="736799" y="6217618"/>
          <a:ext cx="8280001" cy="595338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2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Performance feature in Features page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chemeClr val="tx1"/>
                          </a:solidFill>
                        </a:rPr>
                        <a:t>data-omni-type="</a:t>
                      </a:r>
                      <a:r>
                        <a:rPr dirty="0" err="1">
                          <a:solidFill>
                            <a:schemeClr val="tx1"/>
                          </a:solidFill>
                        </a:rPr>
                        <a:t>microsite_contentinter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 data-omni="galaxy-s25-ultra:features:faq^battery:link-anchor:performance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-1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chemeClr val="tx1"/>
                          </a:solidFill>
                        </a:rPr>
                        <a:t>ga-ca="content click" ga-ac="feature" ga-la="galaxy-s25-ultra:features:faq^battery:link-anchor:performance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-1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Durability feature in Features page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data-omni="galaxy-s25-ultra:features:faq^durability:link-anchor:design^durability"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ga-la="galaxy-s25-ultra:features:faq^durability:link-anchor:design^durability"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Performance feature in Features page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/>
                        <a:t>data-omni-type="</a:t>
                      </a:r>
                      <a:r>
                        <a:rPr dirty="0" err="1"/>
                        <a:t>microsite_contentinter</a:t>
                      </a:r>
                      <a:r>
                        <a:rPr dirty="0"/>
                        <a:t>" data-omni="galaxy-s25-ultra:features:faq^performance:link-anchor:performance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-2</a:t>
                      </a:r>
                      <a:r>
                        <a:rPr dirty="0"/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/>
                        <a:t>ga-ca="content click" ga-ac="feature" ga-la="galaxy-s25-ultra:features:faq^performance:link-anchor:performance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-2</a:t>
                      </a:r>
                      <a:r>
                        <a:rPr dirty="0"/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Design feature in Features page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data-omni="galaxy-s25-ultra:features:faq^design:link-anchor:design^form-factor"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ga-la="galaxy-s25-ultra:features:faq^design:link-anchor:design^form-factor"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Switch to Galaxy feature in Features page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data-omni="galaxy-s25-ultra:features:faq^smart-switch:link-anchor:smart-switch"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ga-la="galaxy-s25-ultra:features:faq^smart-switch:link-anchor:smart-switch"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Privacy feature in Features page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data-omni="galaxy-s25-ultra:features:faq^privacy:link-anchor:ai^privacy"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ga-la="galaxy-s25-ultra:features:faq^privacy:link-anchor:ai^privacy"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graphicFrame>
        <p:nvGraphicFramePr>
          <p:cNvPr id="1024" name="표"/>
          <p:cNvGraphicFramePr/>
          <p:nvPr/>
        </p:nvGraphicFramePr>
        <p:xfrm>
          <a:off x="6351246" y="1025356"/>
          <a:ext cx="3310445" cy="2653584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6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Battery Feature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7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Durability Feature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8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Performance Feature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9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Design Feature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Switch to Galaxy Feature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rPr dirty="0" err="1"/>
                        <a:t>클릭</a:t>
                      </a:r>
                      <a:r>
                        <a:rPr dirty="0"/>
                        <a:t> 시, Privacy Feature </a:t>
                      </a:r>
                      <a:r>
                        <a:rPr dirty="0" err="1"/>
                        <a:t>이동</a:t>
                      </a: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25" name="직사각형 35"/>
          <p:cNvSpPr/>
          <p:nvPr/>
        </p:nvSpPr>
        <p:spPr>
          <a:xfrm>
            <a:off x="401685" y="2021028"/>
            <a:ext cx="690515" cy="238125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1028" name="1"/>
          <p:cNvGrpSpPr/>
          <p:nvPr/>
        </p:nvGrpSpPr>
        <p:grpSpPr>
          <a:xfrm>
            <a:off x="158796" y="1731802"/>
            <a:ext cx="406290" cy="406293"/>
            <a:chOff x="-1" y="-1"/>
            <a:chExt cx="406288" cy="406292"/>
          </a:xfrm>
        </p:grpSpPr>
        <p:sp>
          <p:nvSpPr>
            <p:cNvPr id="1026" name="원"/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027" name="1"/>
            <p:cNvSpPr txBox="1"/>
            <p:nvPr/>
          </p:nvSpPr>
          <p:spPr>
            <a:xfrm>
              <a:off x="61087" y="67198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7</a:t>
              </a:r>
            </a:p>
          </p:txBody>
        </p:sp>
      </p:grpSp>
      <p:sp>
        <p:nvSpPr>
          <p:cNvPr id="1029" name="직사각형 35"/>
          <p:cNvSpPr/>
          <p:nvPr/>
        </p:nvSpPr>
        <p:spPr>
          <a:xfrm>
            <a:off x="401685" y="2860011"/>
            <a:ext cx="758046" cy="238125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1032" name="1"/>
          <p:cNvGrpSpPr/>
          <p:nvPr/>
        </p:nvGrpSpPr>
        <p:grpSpPr>
          <a:xfrm>
            <a:off x="158796" y="2570783"/>
            <a:ext cx="406290" cy="406293"/>
            <a:chOff x="-1" y="-1"/>
            <a:chExt cx="406288" cy="406292"/>
          </a:xfrm>
        </p:grpSpPr>
        <p:sp>
          <p:nvSpPr>
            <p:cNvPr id="1030" name="원"/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031" name="1"/>
            <p:cNvSpPr txBox="1"/>
            <p:nvPr/>
          </p:nvSpPr>
          <p:spPr>
            <a:xfrm>
              <a:off x="61087" y="67198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8</a:t>
              </a:r>
            </a:p>
          </p:txBody>
        </p:sp>
      </p:grpSp>
      <p:sp>
        <p:nvSpPr>
          <p:cNvPr id="1033" name="직사각형 35"/>
          <p:cNvSpPr/>
          <p:nvPr/>
        </p:nvSpPr>
        <p:spPr>
          <a:xfrm>
            <a:off x="401686" y="3577933"/>
            <a:ext cx="633365" cy="238125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1036" name="1"/>
          <p:cNvGrpSpPr/>
          <p:nvPr/>
        </p:nvGrpSpPr>
        <p:grpSpPr>
          <a:xfrm>
            <a:off x="158796" y="3288706"/>
            <a:ext cx="406290" cy="406293"/>
            <a:chOff x="-1" y="-1"/>
            <a:chExt cx="406288" cy="406292"/>
          </a:xfrm>
        </p:grpSpPr>
        <p:sp>
          <p:nvSpPr>
            <p:cNvPr id="1034" name="원"/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035" name="1"/>
            <p:cNvSpPr txBox="1"/>
            <p:nvPr/>
          </p:nvSpPr>
          <p:spPr>
            <a:xfrm>
              <a:off x="61087" y="67198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9</a:t>
              </a:r>
            </a:p>
          </p:txBody>
        </p:sp>
      </p:grpSp>
      <p:sp>
        <p:nvSpPr>
          <p:cNvPr id="1037" name="직사각형 35"/>
          <p:cNvSpPr/>
          <p:nvPr/>
        </p:nvSpPr>
        <p:spPr>
          <a:xfrm>
            <a:off x="401686" y="4309972"/>
            <a:ext cx="925463" cy="238125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1040" name="1"/>
          <p:cNvGrpSpPr/>
          <p:nvPr/>
        </p:nvGrpSpPr>
        <p:grpSpPr>
          <a:xfrm>
            <a:off x="158796" y="4020745"/>
            <a:ext cx="406290" cy="406293"/>
            <a:chOff x="-1" y="-1"/>
            <a:chExt cx="406288" cy="406292"/>
          </a:xfrm>
        </p:grpSpPr>
        <p:sp>
          <p:nvSpPr>
            <p:cNvPr id="1038" name="원"/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039" name="1"/>
            <p:cNvSpPr txBox="1"/>
            <p:nvPr/>
          </p:nvSpPr>
          <p:spPr>
            <a:xfrm>
              <a:off x="61087" y="67198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10</a:t>
              </a:r>
            </a:p>
          </p:txBody>
        </p:sp>
      </p:grpSp>
      <p:sp>
        <p:nvSpPr>
          <p:cNvPr id="1041" name="직사각형 35"/>
          <p:cNvSpPr/>
          <p:nvPr/>
        </p:nvSpPr>
        <p:spPr>
          <a:xfrm>
            <a:off x="401685" y="5199934"/>
            <a:ext cx="576215" cy="238125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1044" name="1"/>
          <p:cNvGrpSpPr/>
          <p:nvPr/>
        </p:nvGrpSpPr>
        <p:grpSpPr>
          <a:xfrm>
            <a:off x="158796" y="4910708"/>
            <a:ext cx="406290" cy="406293"/>
            <a:chOff x="-1" y="-1"/>
            <a:chExt cx="406288" cy="406292"/>
          </a:xfrm>
        </p:grpSpPr>
        <p:sp>
          <p:nvSpPr>
            <p:cNvPr id="1042" name="원"/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043" name="1"/>
            <p:cNvSpPr txBox="1"/>
            <p:nvPr/>
          </p:nvSpPr>
          <p:spPr>
            <a:xfrm>
              <a:off x="61087" y="67198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11</a:t>
              </a:r>
            </a:p>
          </p:txBody>
        </p:sp>
      </p:grp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그림 2" descr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62" y="786921"/>
            <a:ext cx="2840322" cy="5103341"/>
          </a:xfrm>
          <a:prstGeom prst="rect">
            <a:avLst/>
          </a:prstGeom>
          <a:ln w="12700">
            <a:miter lim="400000"/>
          </a:ln>
        </p:spPr>
      </p:pic>
      <p:sp>
        <p:nvSpPr>
          <p:cNvPr id="1047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02752" y="13272613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48</a:t>
            </a:fld>
            <a:endParaRPr/>
          </a:p>
        </p:txBody>
      </p:sp>
      <p:sp>
        <p:nvSpPr>
          <p:cNvPr id="1048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1049" name="표"/>
          <p:cNvGraphicFramePr/>
          <p:nvPr/>
        </p:nvGraphicFramePr>
        <p:xfrm>
          <a:off x="6351246" y="1025356"/>
          <a:ext cx="3310445" cy="4864904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 dirty="0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Colors FAQ 닫힘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Design FAQ 닫힘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Compare FAQ 닫힘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Galaxy AI FAQ 닫힘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Camera FAQ 닫힘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6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Battery FAQ 닫힘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7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Durability FAQ 닫힘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8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Performance FAQ 닫힘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9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Design FAQ 닫힘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rPr dirty="0" err="1"/>
                        <a:t>클릭</a:t>
                      </a:r>
                      <a:r>
                        <a:rPr dirty="0"/>
                        <a:t> 시, Switch to Galaxy FAQ </a:t>
                      </a:r>
                      <a:r>
                        <a:rPr dirty="0" err="1"/>
                        <a:t>닫힘</a:t>
                      </a: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Privacy FAQ 닫힘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050" name="Common"/>
          <p:cNvSpPr txBox="1"/>
          <p:nvPr/>
        </p:nvSpPr>
        <p:spPr>
          <a:xfrm>
            <a:off x="232209" y="411277"/>
            <a:ext cx="2173725" cy="40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Features-FAQ (1/2)</a:t>
            </a:r>
          </a:p>
        </p:txBody>
      </p:sp>
      <p:sp>
        <p:nvSpPr>
          <p:cNvPr id="1051" name="직사각형 35"/>
          <p:cNvSpPr/>
          <p:nvPr/>
        </p:nvSpPr>
        <p:spPr>
          <a:xfrm>
            <a:off x="2755580" y="1119427"/>
            <a:ext cx="219075" cy="238125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1052" name="직사각형 35"/>
          <p:cNvSpPr/>
          <p:nvPr/>
        </p:nvSpPr>
        <p:spPr>
          <a:xfrm>
            <a:off x="2755580" y="1495070"/>
            <a:ext cx="219075" cy="238125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1053" name="직사각형 35"/>
          <p:cNvSpPr/>
          <p:nvPr/>
        </p:nvSpPr>
        <p:spPr>
          <a:xfrm>
            <a:off x="2755580" y="1926375"/>
            <a:ext cx="219075" cy="238125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1054" name="직사각형 35"/>
          <p:cNvSpPr/>
          <p:nvPr/>
        </p:nvSpPr>
        <p:spPr>
          <a:xfrm>
            <a:off x="2755580" y="2392082"/>
            <a:ext cx="219075" cy="238125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1055" name="직사각형 35"/>
          <p:cNvSpPr/>
          <p:nvPr/>
        </p:nvSpPr>
        <p:spPr>
          <a:xfrm>
            <a:off x="2755580" y="3318230"/>
            <a:ext cx="219075" cy="238125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1056" name="직사각형 35"/>
          <p:cNvSpPr/>
          <p:nvPr/>
        </p:nvSpPr>
        <p:spPr>
          <a:xfrm>
            <a:off x="2755580" y="2869802"/>
            <a:ext cx="219075" cy="238125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1057" name="직사각형 35"/>
          <p:cNvSpPr/>
          <p:nvPr/>
        </p:nvSpPr>
        <p:spPr>
          <a:xfrm>
            <a:off x="2755580" y="3732812"/>
            <a:ext cx="219075" cy="238125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1060" name="1"/>
          <p:cNvGrpSpPr/>
          <p:nvPr/>
        </p:nvGrpSpPr>
        <p:grpSpPr>
          <a:xfrm>
            <a:off x="2349292" y="1023876"/>
            <a:ext cx="406289" cy="406293"/>
            <a:chOff x="-1" y="-1"/>
            <a:chExt cx="406288" cy="406292"/>
          </a:xfrm>
        </p:grpSpPr>
        <p:sp>
          <p:nvSpPr>
            <p:cNvPr id="1058" name="원"/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059" name="1"/>
            <p:cNvSpPr txBox="1"/>
            <p:nvPr/>
          </p:nvSpPr>
          <p:spPr>
            <a:xfrm>
              <a:off x="61087" y="67198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063" name="1"/>
          <p:cNvGrpSpPr/>
          <p:nvPr/>
        </p:nvGrpSpPr>
        <p:grpSpPr>
          <a:xfrm>
            <a:off x="2349292" y="1405233"/>
            <a:ext cx="406289" cy="406293"/>
            <a:chOff x="-1" y="-1"/>
            <a:chExt cx="406288" cy="406292"/>
          </a:xfrm>
        </p:grpSpPr>
        <p:sp>
          <p:nvSpPr>
            <p:cNvPr id="1061" name="원"/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062" name="1"/>
            <p:cNvSpPr txBox="1"/>
            <p:nvPr/>
          </p:nvSpPr>
          <p:spPr>
            <a:xfrm>
              <a:off x="61087" y="67198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066" name="1"/>
          <p:cNvGrpSpPr/>
          <p:nvPr/>
        </p:nvGrpSpPr>
        <p:grpSpPr>
          <a:xfrm>
            <a:off x="2349292" y="1859397"/>
            <a:ext cx="406289" cy="406293"/>
            <a:chOff x="-1" y="-1"/>
            <a:chExt cx="406288" cy="406292"/>
          </a:xfrm>
        </p:grpSpPr>
        <p:sp>
          <p:nvSpPr>
            <p:cNvPr id="1064" name="원"/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065" name="1"/>
            <p:cNvSpPr txBox="1"/>
            <p:nvPr/>
          </p:nvSpPr>
          <p:spPr>
            <a:xfrm>
              <a:off x="61087" y="67198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069" name="1"/>
          <p:cNvGrpSpPr/>
          <p:nvPr/>
        </p:nvGrpSpPr>
        <p:grpSpPr>
          <a:xfrm>
            <a:off x="2349292" y="2294625"/>
            <a:ext cx="406289" cy="406293"/>
            <a:chOff x="-1" y="-1"/>
            <a:chExt cx="406288" cy="406292"/>
          </a:xfrm>
        </p:grpSpPr>
        <p:sp>
          <p:nvSpPr>
            <p:cNvPr id="1067" name="원"/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068" name="1"/>
            <p:cNvSpPr txBox="1"/>
            <p:nvPr/>
          </p:nvSpPr>
          <p:spPr>
            <a:xfrm>
              <a:off x="61087" y="67198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1072" name="1"/>
          <p:cNvGrpSpPr/>
          <p:nvPr/>
        </p:nvGrpSpPr>
        <p:grpSpPr>
          <a:xfrm>
            <a:off x="2349292" y="2795206"/>
            <a:ext cx="406289" cy="406293"/>
            <a:chOff x="-1" y="-1"/>
            <a:chExt cx="406288" cy="406292"/>
          </a:xfrm>
        </p:grpSpPr>
        <p:sp>
          <p:nvSpPr>
            <p:cNvPr id="1070" name="원"/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071" name="1"/>
            <p:cNvSpPr txBox="1"/>
            <p:nvPr/>
          </p:nvSpPr>
          <p:spPr>
            <a:xfrm>
              <a:off x="61087" y="67198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1075" name="1"/>
          <p:cNvGrpSpPr/>
          <p:nvPr/>
        </p:nvGrpSpPr>
        <p:grpSpPr>
          <a:xfrm>
            <a:off x="2349292" y="3251252"/>
            <a:ext cx="406289" cy="406293"/>
            <a:chOff x="-1" y="-1"/>
            <a:chExt cx="406288" cy="406292"/>
          </a:xfrm>
        </p:grpSpPr>
        <p:sp>
          <p:nvSpPr>
            <p:cNvPr id="1073" name="원"/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074" name="1"/>
            <p:cNvSpPr txBox="1"/>
            <p:nvPr/>
          </p:nvSpPr>
          <p:spPr>
            <a:xfrm>
              <a:off x="61087" y="67198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6</a:t>
              </a:r>
            </a:p>
          </p:txBody>
        </p:sp>
      </p:grpSp>
      <p:grpSp>
        <p:nvGrpSpPr>
          <p:cNvPr id="1078" name="1"/>
          <p:cNvGrpSpPr/>
          <p:nvPr/>
        </p:nvGrpSpPr>
        <p:grpSpPr>
          <a:xfrm>
            <a:off x="2349292" y="3654404"/>
            <a:ext cx="406289" cy="406294"/>
            <a:chOff x="-1" y="-1"/>
            <a:chExt cx="406288" cy="406292"/>
          </a:xfrm>
        </p:grpSpPr>
        <p:sp>
          <p:nvSpPr>
            <p:cNvPr id="1076" name="원"/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077" name="1"/>
            <p:cNvSpPr txBox="1"/>
            <p:nvPr/>
          </p:nvSpPr>
          <p:spPr>
            <a:xfrm>
              <a:off x="61087" y="67198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7</a:t>
              </a:r>
            </a:p>
          </p:txBody>
        </p:sp>
      </p:grpSp>
      <p:sp>
        <p:nvSpPr>
          <p:cNvPr id="1079" name="직사각형 35"/>
          <p:cNvSpPr/>
          <p:nvPr/>
        </p:nvSpPr>
        <p:spPr>
          <a:xfrm>
            <a:off x="2755580" y="4174819"/>
            <a:ext cx="219075" cy="238125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1082" name="1"/>
          <p:cNvGrpSpPr/>
          <p:nvPr/>
        </p:nvGrpSpPr>
        <p:grpSpPr>
          <a:xfrm>
            <a:off x="2349292" y="4096412"/>
            <a:ext cx="406289" cy="406293"/>
            <a:chOff x="-1" y="-1"/>
            <a:chExt cx="406288" cy="406292"/>
          </a:xfrm>
        </p:grpSpPr>
        <p:sp>
          <p:nvSpPr>
            <p:cNvPr id="1080" name="원"/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081" name="1"/>
            <p:cNvSpPr txBox="1"/>
            <p:nvPr/>
          </p:nvSpPr>
          <p:spPr>
            <a:xfrm>
              <a:off x="61087" y="67198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8</a:t>
              </a:r>
            </a:p>
          </p:txBody>
        </p:sp>
      </p:grpSp>
      <p:sp>
        <p:nvSpPr>
          <p:cNvPr id="1083" name="직사각형 35"/>
          <p:cNvSpPr/>
          <p:nvPr/>
        </p:nvSpPr>
        <p:spPr>
          <a:xfrm>
            <a:off x="2755580" y="4546825"/>
            <a:ext cx="219075" cy="238125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1086" name="1"/>
          <p:cNvGrpSpPr/>
          <p:nvPr/>
        </p:nvGrpSpPr>
        <p:grpSpPr>
          <a:xfrm>
            <a:off x="2349292" y="4468418"/>
            <a:ext cx="406289" cy="406293"/>
            <a:chOff x="-1" y="-1"/>
            <a:chExt cx="406288" cy="406292"/>
          </a:xfrm>
        </p:grpSpPr>
        <p:sp>
          <p:nvSpPr>
            <p:cNvPr id="1084" name="원"/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085" name="1"/>
            <p:cNvSpPr txBox="1"/>
            <p:nvPr/>
          </p:nvSpPr>
          <p:spPr>
            <a:xfrm>
              <a:off x="61087" y="67198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9</a:t>
              </a:r>
            </a:p>
          </p:txBody>
        </p:sp>
      </p:grpSp>
      <p:sp>
        <p:nvSpPr>
          <p:cNvPr id="1087" name="직사각형 35"/>
          <p:cNvSpPr/>
          <p:nvPr/>
        </p:nvSpPr>
        <p:spPr>
          <a:xfrm>
            <a:off x="2755580" y="4941215"/>
            <a:ext cx="219075" cy="238125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1090" name="1"/>
          <p:cNvGrpSpPr/>
          <p:nvPr/>
        </p:nvGrpSpPr>
        <p:grpSpPr>
          <a:xfrm>
            <a:off x="2349292" y="4862809"/>
            <a:ext cx="406289" cy="406293"/>
            <a:chOff x="-1" y="-1"/>
            <a:chExt cx="406288" cy="406292"/>
          </a:xfrm>
        </p:grpSpPr>
        <p:sp>
          <p:nvSpPr>
            <p:cNvPr id="1088" name="원"/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089" name="1"/>
            <p:cNvSpPr txBox="1"/>
            <p:nvPr/>
          </p:nvSpPr>
          <p:spPr>
            <a:xfrm>
              <a:off x="61087" y="67198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10</a:t>
              </a:r>
            </a:p>
          </p:txBody>
        </p:sp>
      </p:grpSp>
      <p:graphicFrame>
        <p:nvGraphicFramePr>
          <p:cNvPr id="1091" name="표 62"/>
          <p:cNvGraphicFramePr/>
          <p:nvPr/>
        </p:nvGraphicFramePr>
        <p:xfrm>
          <a:off x="736799" y="5983806"/>
          <a:ext cx="8280001" cy="653822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2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Close Colors FAQ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data-omni-type="microsite_pcontentinter" data-omni="galaxy-s25-ultra:features:faq:acdn-close:colors"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ga-ac="accordion" ga-la="galaxy-s25-ultra:features:faq:acdn-close:colors"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Close Design FAQ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data-omni-type="microsite_pcontentinter" data-omni="galaxy-s25-ultra:features:faq:acdn-close:design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-1</a:t>
                      </a:r>
                      <a: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ga-ca="indication" ga-ac="accordion" ga-la="galaxy-s25-ultra:features:faq:acdn-close:design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-1</a:t>
                      </a:r>
                      <a: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Close Compare FAQ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data-omni-type="microsite_pcontentinter" data-omni="galaxy-s25-ultra:features:faq:acdn-close:compare"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ga-ac="accordion" ga-la="galaxy-s25-ultra:features:faq:acdn-close:compare"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Close Galaxy AI FAQ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data-omni-type="microsite_pcontentinter" data-omni="galaxy-s25-ultra:features:faq:acdn-close:galaxy-ai"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ga-ac="accordion" ga-la="galaxy-s25-ultra:features:faq:acdn-close:galaxy-ai"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Close Camera FAQ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data-omni-type="microsite_pcontentinter" data-omni="galaxy-s25-ultra:features:faq:acdn-close:camera"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ga-ac="accordion" ga-la="galaxy-s25-ultra:features:faq:acdn-close:camera"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Close Battery FAQ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data-omni-type="microsite_pcontentinter" data-omni="galaxy-s25-ultra:features:faq:acdn-close:battery"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ga-ac="accordion" ga-la="galaxy-s25-ultra:features:faq:acdn-close:battery"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Close Durability FAQ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data-omni-type="microsite_pcontentinter" data-omni="galaxy-s25-ultra:features:faq:acdn-close:durability"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ga-ac="accordion" ga-la="galaxy-s25-ultra:features:faq:acdn-close:durability"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1092" name="직사각형 35"/>
          <p:cNvSpPr/>
          <p:nvPr/>
        </p:nvSpPr>
        <p:spPr>
          <a:xfrm>
            <a:off x="2755580" y="5299202"/>
            <a:ext cx="219075" cy="238125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1095" name="1"/>
          <p:cNvGrpSpPr/>
          <p:nvPr/>
        </p:nvGrpSpPr>
        <p:grpSpPr>
          <a:xfrm>
            <a:off x="2349292" y="5220795"/>
            <a:ext cx="406289" cy="406293"/>
            <a:chOff x="-1" y="-1"/>
            <a:chExt cx="406288" cy="406292"/>
          </a:xfrm>
        </p:grpSpPr>
        <p:sp>
          <p:nvSpPr>
            <p:cNvPr id="1093" name="원"/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094" name="1"/>
            <p:cNvSpPr txBox="1"/>
            <p:nvPr/>
          </p:nvSpPr>
          <p:spPr>
            <a:xfrm>
              <a:off x="61087" y="67198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11</a:t>
              </a:r>
            </a:p>
          </p:txBody>
        </p:sp>
      </p:grp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02752" y="13272613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t>49</a:t>
            </a:fld>
            <a:endParaRPr/>
          </a:p>
        </p:txBody>
      </p:sp>
      <p:sp>
        <p:nvSpPr>
          <p:cNvPr id="1098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99" name="Common"/>
          <p:cNvSpPr txBox="1"/>
          <p:nvPr/>
        </p:nvSpPr>
        <p:spPr>
          <a:xfrm>
            <a:off x="232208" y="411277"/>
            <a:ext cx="2227777" cy="40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Features-FAQ (2/2)</a:t>
            </a:r>
          </a:p>
        </p:txBody>
      </p:sp>
      <p:graphicFrame>
        <p:nvGraphicFramePr>
          <p:cNvPr id="1100" name="표 62"/>
          <p:cNvGraphicFramePr/>
          <p:nvPr/>
        </p:nvGraphicFramePr>
        <p:xfrm>
          <a:off x="736799" y="1030287"/>
          <a:ext cx="8280001" cy="38721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2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Close Performance FAQ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data-omni-type="microsite_pcontentinter" data-omni="galaxy-s25-ultra:features:faq:acdn-close:performance"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ga-ac="accordion" ga-la="galaxy-s25-ultra:features:faq:acdn-close:performance"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Close Design FAQ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data-omni-type="microsite_pcontentinter" data-omni="galaxy-s25-ultra:features:faq:acdn-close:design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-2</a:t>
                      </a:r>
                      <a: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ga-ca="indication" ga-ac="accordion" ga-la="galaxy-s25-ultra:features:faq:acdn-close:design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-2</a:t>
                      </a:r>
                      <a: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Close Switch to Galaxy FAQ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data-omni-type="microsite_pcontentinter" data-omni="galaxy-s25-ultra:features:faq:acdn-close:smart-switch"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ga-ac="accordion" ga-la="galaxy-s25-ultra:features:faq:acdn-close:smart-switch"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Close Privacy FAQ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data-omni-type="microsite_pcontentinter" data-omni="galaxy-s25-ultra:features:faq:acdn-close:privacy"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ga-ac="accordion" ga-la="galaxy-s25-ultra:features:faq:acdn-close:privacy"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48"/>
          <p:cNvSpPr txBox="1"/>
          <p:nvPr/>
        </p:nvSpPr>
        <p:spPr>
          <a:xfrm>
            <a:off x="1211820" y="5404877"/>
            <a:ext cx="5441613" cy="50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975358">
              <a:lnSpc>
                <a:spcPct val="120000"/>
              </a:lnSpc>
              <a:defRPr sz="3600" b="1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features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02752" y="13272613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50</a:t>
            </a:fld>
            <a:endParaRPr/>
          </a:p>
        </p:txBody>
      </p:sp>
      <p:sp>
        <p:nvSpPr>
          <p:cNvPr id="1103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1104" name="표 62"/>
          <p:cNvGraphicFramePr/>
          <p:nvPr/>
        </p:nvGraphicFramePr>
        <p:xfrm>
          <a:off x="736799" y="6522417"/>
          <a:ext cx="8280001" cy="212243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2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Samsung business Page 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data-omni="galaxy-s25-ultra:features:bottom^bnn:link-page:business-site"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ga-la="galaxy-s25-ultra:features:bottom^bnn:link-page:business-site"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1000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return Feature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sym typeface="맑은 고딕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data-omni="galaxy-s25-ultra:features:disclaimer:slct-tap:go-to-top"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sym typeface="맑은 고딕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ga-la="galaxy-s25-ultra:features:disclaimer:slct-tap:go-to-top"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05" name="Common"/>
          <p:cNvSpPr txBox="1"/>
          <p:nvPr/>
        </p:nvSpPr>
        <p:spPr>
          <a:xfrm>
            <a:off x="232208" y="411277"/>
            <a:ext cx="3412026" cy="40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Features – Bottom Disclaimer</a:t>
            </a:r>
          </a:p>
        </p:txBody>
      </p:sp>
      <p:graphicFrame>
        <p:nvGraphicFramePr>
          <p:cNvPr id="1106" name="표"/>
          <p:cNvGraphicFramePr/>
          <p:nvPr/>
        </p:nvGraphicFramePr>
        <p:xfrm>
          <a:off x="6351246" y="1025356"/>
          <a:ext cx="3310445" cy="884528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Samsung business Page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264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rPr dirty="0" err="1"/>
                        <a:t>클릭</a:t>
                      </a:r>
                      <a:r>
                        <a:rPr dirty="0"/>
                        <a:t> 시, </a:t>
                      </a:r>
                      <a:r>
                        <a:rPr dirty="0" err="1"/>
                        <a:t>이전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클릭한</a:t>
                      </a:r>
                      <a:r>
                        <a:rPr dirty="0"/>
                        <a:t> Disclaimer </a:t>
                      </a:r>
                      <a:r>
                        <a:rPr dirty="0" err="1"/>
                        <a:t>넘버로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이동</a:t>
                      </a: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07" name="그림 5" descr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77875"/>
            <a:ext cx="5903913" cy="4324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8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19" y="2696338"/>
            <a:ext cx="5685475" cy="243664"/>
          </a:xfrm>
          <a:prstGeom prst="rect">
            <a:avLst/>
          </a:prstGeom>
          <a:ln w="12700">
            <a:miter lim="400000"/>
          </a:ln>
        </p:spPr>
      </p:pic>
      <p:sp>
        <p:nvSpPr>
          <p:cNvPr id="1109" name="직사각형 35"/>
          <p:cNvSpPr/>
          <p:nvPr/>
        </p:nvSpPr>
        <p:spPr>
          <a:xfrm>
            <a:off x="3342270" y="796857"/>
            <a:ext cx="1123051" cy="387309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1112" name="1"/>
          <p:cNvGrpSpPr/>
          <p:nvPr/>
        </p:nvGrpSpPr>
        <p:grpSpPr>
          <a:xfrm>
            <a:off x="2935981" y="701307"/>
            <a:ext cx="406290" cy="406293"/>
            <a:chOff x="-1" y="-1"/>
            <a:chExt cx="406288" cy="406292"/>
          </a:xfrm>
        </p:grpSpPr>
        <p:sp>
          <p:nvSpPr>
            <p:cNvPr id="1110" name="원"/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111" name="1"/>
            <p:cNvSpPr txBox="1"/>
            <p:nvPr/>
          </p:nvSpPr>
          <p:spPr>
            <a:xfrm>
              <a:off x="61087" y="67198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113" name="직사각형 35"/>
          <p:cNvSpPr/>
          <p:nvPr/>
        </p:nvSpPr>
        <p:spPr>
          <a:xfrm>
            <a:off x="5727341" y="2736943"/>
            <a:ext cx="269600" cy="243664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1116" name="1"/>
          <p:cNvGrpSpPr/>
          <p:nvPr/>
        </p:nvGrpSpPr>
        <p:grpSpPr>
          <a:xfrm>
            <a:off x="5658995" y="2327366"/>
            <a:ext cx="406289" cy="406293"/>
            <a:chOff x="-1" y="-1"/>
            <a:chExt cx="406288" cy="406292"/>
          </a:xfrm>
        </p:grpSpPr>
        <p:sp>
          <p:nvSpPr>
            <p:cNvPr id="1114" name="원"/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115" name="1"/>
            <p:cNvSpPr txBox="1"/>
            <p:nvPr/>
          </p:nvSpPr>
          <p:spPr>
            <a:xfrm>
              <a:off x="61087" y="67198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2</a:t>
              </a:r>
            </a:p>
          </p:txBody>
        </p:sp>
      </p:grp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Shape 48"/>
          <p:cNvSpPr txBox="1"/>
          <p:nvPr/>
        </p:nvSpPr>
        <p:spPr>
          <a:xfrm>
            <a:off x="1211820" y="5404877"/>
            <a:ext cx="5441613" cy="50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975358">
              <a:lnSpc>
                <a:spcPct val="120000"/>
              </a:lnSpc>
              <a:defRPr sz="3600" b="1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Accessories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0" name="그림 2" descr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65" y="1015831"/>
            <a:ext cx="5232120" cy="2359705"/>
          </a:xfrm>
          <a:prstGeom prst="rect">
            <a:avLst/>
          </a:prstGeom>
          <a:ln>
            <a:solidFill>
              <a:srgbClr val="D9D9D9"/>
            </a:solidFill>
          </a:ln>
        </p:spPr>
      </p:pic>
      <p:sp>
        <p:nvSpPr>
          <p:cNvPr id="1121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5304129" y="7367001"/>
            <a:ext cx="241326" cy="2467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52</a:t>
            </a:fld>
            <a:endParaRPr/>
          </a:p>
        </p:txBody>
      </p:sp>
      <p:sp>
        <p:nvSpPr>
          <p:cNvPr id="1122" name="직선 연결선[R] 18"/>
          <p:cNvSpPr/>
          <p:nvPr/>
        </p:nvSpPr>
        <p:spPr>
          <a:xfrm>
            <a:off x="318462" y="337508"/>
            <a:ext cx="826905" cy="8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1123" name="표"/>
          <p:cNvGraphicFramePr/>
          <p:nvPr/>
        </p:nvGraphicFramePr>
        <p:xfrm>
          <a:off x="6351246" y="1015831"/>
          <a:ext cx="3310445" cy="2033116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Accesoires tab 페이지 내 Cases 영역으로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Accesoires tab 페이지 내 Galaxy Watch &amp; Ring 영역으로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Accesoires tab 페이지 내 Galaxy Buds 영역으로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rPr dirty="0" err="1"/>
                        <a:t>클릭</a:t>
                      </a:r>
                      <a:r>
                        <a:rPr dirty="0"/>
                        <a:t> 시 </a:t>
                      </a:r>
                      <a:r>
                        <a:rPr dirty="0" err="1"/>
                        <a:t>Accesoires</a:t>
                      </a:r>
                      <a:r>
                        <a:rPr dirty="0"/>
                        <a:t> tab </a:t>
                      </a:r>
                      <a:r>
                        <a:rPr dirty="0" err="1"/>
                        <a:t>페이지</a:t>
                      </a:r>
                      <a:r>
                        <a:rPr dirty="0"/>
                        <a:t> 내 Chargers &amp; </a:t>
                      </a:r>
                      <a:r>
                        <a:rPr dirty="0" err="1"/>
                        <a:t>SmartTag영역으로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이동</a:t>
                      </a: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24" name="표 62"/>
          <p:cNvGraphicFramePr/>
          <p:nvPr/>
        </p:nvGraphicFramePr>
        <p:xfrm>
          <a:off x="592139" y="6503182"/>
          <a:ext cx="8569323" cy="398266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2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0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63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>
                          <a:solidFill>
                            <a:srgbClr val="FFFFFF"/>
                          </a:solidFill>
                          <a:sym typeface="맑은 고딕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CASES Section in Accessories page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/>
                        <a:t>data-omni-type="</a:t>
                      </a:r>
                      <a:r>
                        <a:rPr dirty="0" err="1"/>
                        <a:t>microsite_contentinter</a:t>
                      </a:r>
                      <a:r>
                        <a:rPr dirty="0"/>
                        <a:t>" 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data-omni="galaxy-s25-ultra:accessories:overview:link-anchor:cases</a:t>
                      </a:r>
                      <a:r>
                        <a:rPr dirty="0"/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/>
                        <a:t>ga-ca="content click" ga-ac="feature" 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ga-la="galaxy-s25-ultra:accessories:overview:link-anchor:cases</a:t>
                      </a:r>
                      <a:r>
                        <a:rPr dirty="0"/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Click to go GALAXY WATCH &amp; RING Section in Accessories page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data-omni-type="microsite_contentinter" data-omni="galaxy-s25-ultra:accessories:overview:link-anchor:watch-and-ring"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ga-ca="content click" ga-ac="feature" ga-la="galaxy-s25-ultra:accessories:overview:link-anchor:watch-and-ring"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Click to go GALAXY BUDS Section in Accessories page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/>
                        <a:t>data-omni-type="</a:t>
                      </a:r>
                      <a:r>
                        <a:rPr dirty="0" err="1"/>
                        <a:t>microsite_contentinter</a:t>
                      </a:r>
                      <a:r>
                        <a:rPr dirty="0"/>
                        <a:t>" 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data-omni="galaxy-s25-ultra:accessories:overview:link-anchor:galaxy-buds</a:t>
                      </a:r>
                      <a:r>
                        <a:rPr dirty="0"/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/>
                        <a:t>ga-ca="content click" ga-ac="feature" 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ga-la="galaxy-s25-ultra:accessories:overview:link-anchor:galaxy-buds</a:t>
                      </a:r>
                      <a:r>
                        <a:rPr dirty="0"/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Click to go CHARGERS &amp; SMARTTAG Section in Accessories page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/>
                        <a:t>data-omni-type="</a:t>
                      </a:r>
                      <a:r>
                        <a:rPr dirty="0" err="1"/>
                        <a:t>microsite_contentinter</a:t>
                      </a:r>
                      <a:r>
                        <a:rPr dirty="0"/>
                        <a:t>" 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data-omni="galaxy-s25-ultra:accessories:overview:link-anchor:galaxy-chargers-and-smarttag</a:t>
                      </a:r>
                      <a:r>
                        <a:rPr dirty="0"/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/>
                        <a:t>ga-ca="content click" ga-ac="feature" 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ga-la="galaxy-s25-ultra:accessories:overview:link-anchor:galaxy-chargers-and-smarttag</a:t>
                      </a:r>
                      <a:r>
                        <a:rPr dirty="0"/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125" name="Common"/>
          <p:cNvSpPr txBox="1"/>
          <p:nvPr/>
        </p:nvSpPr>
        <p:spPr>
          <a:xfrm>
            <a:off x="232208" y="396764"/>
            <a:ext cx="2598617" cy="40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Accessories – Overview</a:t>
            </a:r>
          </a:p>
        </p:txBody>
      </p:sp>
      <p:sp>
        <p:nvSpPr>
          <p:cNvPr id="1126" name="직사각형 35"/>
          <p:cNvSpPr/>
          <p:nvPr/>
        </p:nvSpPr>
        <p:spPr>
          <a:xfrm>
            <a:off x="2231000" y="3025861"/>
            <a:ext cx="284115" cy="248958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grpSp>
        <p:nvGrpSpPr>
          <p:cNvPr id="1129" name="그룹 8"/>
          <p:cNvGrpSpPr/>
          <p:nvPr/>
        </p:nvGrpSpPr>
        <p:grpSpPr>
          <a:xfrm>
            <a:off x="2122520" y="2750514"/>
            <a:ext cx="338649" cy="338649"/>
            <a:chOff x="-1" y="0"/>
            <a:chExt cx="338648" cy="338648"/>
          </a:xfrm>
        </p:grpSpPr>
        <p:sp>
          <p:nvSpPr>
            <p:cNvPr id="1127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128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130" name="직사각형 35"/>
          <p:cNvSpPr/>
          <p:nvPr/>
        </p:nvSpPr>
        <p:spPr>
          <a:xfrm>
            <a:off x="2550487" y="3023997"/>
            <a:ext cx="477449" cy="248958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grpSp>
        <p:nvGrpSpPr>
          <p:cNvPr id="1133" name="그룹 8"/>
          <p:cNvGrpSpPr/>
          <p:nvPr/>
        </p:nvGrpSpPr>
        <p:grpSpPr>
          <a:xfrm>
            <a:off x="2589395" y="2750514"/>
            <a:ext cx="338649" cy="338649"/>
            <a:chOff x="-1" y="0"/>
            <a:chExt cx="338648" cy="338648"/>
          </a:xfrm>
        </p:grpSpPr>
        <p:sp>
          <p:nvSpPr>
            <p:cNvPr id="1131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132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1134" name="직사각형 35"/>
          <p:cNvSpPr/>
          <p:nvPr/>
        </p:nvSpPr>
        <p:spPr>
          <a:xfrm>
            <a:off x="3049122" y="3023997"/>
            <a:ext cx="406867" cy="250822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135" name="직사각형 35"/>
          <p:cNvSpPr/>
          <p:nvPr/>
        </p:nvSpPr>
        <p:spPr>
          <a:xfrm>
            <a:off x="3491800" y="3023997"/>
            <a:ext cx="542039" cy="250822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grpSp>
        <p:nvGrpSpPr>
          <p:cNvPr id="1138" name="그룹 8"/>
          <p:cNvGrpSpPr/>
          <p:nvPr/>
        </p:nvGrpSpPr>
        <p:grpSpPr>
          <a:xfrm>
            <a:off x="3096448" y="2740343"/>
            <a:ext cx="338649" cy="338649"/>
            <a:chOff x="-1" y="0"/>
            <a:chExt cx="338648" cy="338648"/>
          </a:xfrm>
        </p:grpSpPr>
        <p:sp>
          <p:nvSpPr>
            <p:cNvPr id="1136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137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141" name="그룹 8"/>
          <p:cNvGrpSpPr/>
          <p:nvPr/>
        </p:nvGrpSpPr>
        <p:grpSpPr>
          <a:xfrm>
            <a:off x="3602169" y="2734854"/>
            <a:ext cx="338649" cy="338649"/>
            <a:chOff x="-1" y="0"/>
            <a:chExt cx="338648" cy="338648"/>
          </a:xfrm>
        </p:grpSpPr>
        <p:sp>
          <p:nvSpPr>
            <p:cNvPr id="1139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140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4</a:t>
              </a:r>
            </a:p>
          </p:txBody>
        </p:sp>
      </p:grp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3" name="그림 15" descr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61" y="1141043"/>
            <a:ext cx="1578896" cy="3232090"/>
          </a:xfrm>
          <a:prstGeom prst="rect">
            <a:avLst/>
          </a:prstGeom>
          <a:ln w="12700">
            <a:miter lim="400000"/>
          </a:ln>
        </p:spPr>
      </p:pic>
      <p:sp>
        <p:nvSpPr>
          <p:cNvPr id="1144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5352097" y="6534418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53</a:t>
            </a:fld>
            <a:endParaRPr/>
          </a:p>
        </p:txBody>
      </p:sp>
      <p:sp>
        <p:nvSpPr>
          <p:cNvPr id="1145" name="직선 연결선[R] 18"/>
          <p:cNvSpPr/>
          <p:nvPr/>
        </p:nvSpPr>
        <p:spPr>
          <a:xfrm>
            <a:off x="318462" y="337508"/>
            <a:ext cx="826905" cy="8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1146" name="표"/>
          <p:cNvGraphicFramePr/>
          <p:nvPr/>
        </p:nvGraphicFramePr>
        <p:xfrm>
          <a:off x="6351246" y="976044"/>
          <a:ext cx="3310445" cy="932582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6291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Galaxy-S25-Ultra Flipsuit Case(Rugged) Colorchip1(Black) 제품 노출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291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Galaxy-S25-Ultra Flipsuit Case(Rugged) Colorchip1(Black) 제품 PDP로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47" name="표 62"/>
          <p:cNvGraphicFramePr/>
          <p:nvPr/>
        </p:nvGraphicFramePr>
        <p:xfrm>
          <a:off x="595415" y="4806451"/>
          <a:ext cx="8568784" cy="209744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2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0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62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9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 S25 Ultra Flipsuit Case - Colorchip1 (Black)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/>
                        <a:t>data-omni-type="</a:t>
                      </a:r>
                      <a:r>
                        <a:rPr dirty="0" err="1"/>
                        <a:t>microsite_gallery</a:t>
                      </a:r>
                      <a:r>
                        <a:rPr dirty="0"/>
                        <a:t>" data-omni="galaxy-s25-ultra:accessories:cases^flipsuit-case:slct-color:black"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/>
                        <a:t>ga-ca="gallery" ga-ac="feature gallery" ga-la="galaxy-s25-ultra:accessories:cases^flipsuit-case:slct-color:black"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 S25 Ultra Flipsuit Case - Click to go case PDP (Black)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data-omni-type="microsite_contentinter" data-omni="galaxy-s25-ultra:accessories:cases^flipsuit-case:conv-oth:black"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/>
                        <a:t>ga-ca="</a:t>
                      </a:r>
                      <a:r>
                        <a:rPr lang="en-US" altLang="ko-KR" dirty="0"/>
                        <a:t>content click</a:t>
                      </a:r>
                      <a:r>
                        <a:rPr dirty="0"/>
                        <a:t>" ga-ac="feature" ga-la="galaxy-s25-ultra:accessories:cases^flipsuit-case:conv-oth:black"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48" name="Common"/>
          <p:cNvSpPr txBox="1"/>
          <p:nvPr/>
        </p:nvSpPr>
        <p:spPr>
          <a:xfrm>
            <a:off x="232207" y="396764"/>
            <a:ext cx="5218774" cy="40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6" tIns="91436" rIns="91436" bIns="91436">
            <a:spAutoFit/>
          </a:bodyPr>
          <a:lstStyle/>
          <a:p>
            <a: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pPr>
            <a:r>
              <a:t>Accessories – Cases_ Flipsuit Case(Rugged)</a:t>
            </a:r>
          </a:p>
        </p:txBody>
      </p:sp>
      <p:sp>
        <p:nvSpPr>
          <p:cNvPr id="1149" name="직사각형 35"/>
          <p:cNvSpPr/>
          <p:nvPr/>
        </p:nvSpPr>
        <p:spPr>
          <a:xfrm>
            <a:off x="713293" y="4011557"/>
            <a:ext cx="718666" cy="279248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grpSp>
        <p:nvGrpSpPr>
          <p:cNvPr id="1152" name="그룹 10"/>
          <p:cNvGrpSpPr/>
          <p:nvPr/>
        </p:nvGrpSpPr>
        <p:grpSpPr>
          <a:xfrm>
            <a:off x="903301" y="3723490"/>
            <a:ext cx="338650" cy="338649"/>
            <a:chOff x="-1" y="0"/>
            <a:chExt cx="338648" cy="338648"/>
          </a:xfrm>
        </p:grpSpPr>
        <p:sp>
          <p:nvSpPr>
            <p:cNvPr id="1150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151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1153" name="직사각형 35"/>
          <p:cNvSpPr/>
          <p:nvPr/>
        </p:nvSpPr>
        <p:spPr>
          <a:xfrm>
            <a:off x="1301506" y="2886944"/>
            <a:ext cx="387594" cy="279248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grpSp>
        <p:nvGrpSpPr>
          <p:cNvPr id="1156" name="그룹 18"/>
          <p:cNvGrpSpPr/>
          <p:nvPr/>
        </p:nvGrpSpPr>
        <p:grpSpPr>
          <a:xfrm>
            <a:off x="1325816" y="2601647"/>
            <a:ext cx="338650" cy="338649"/>
            <a:chOff x="-1" y="0"/>
            <a:chExt cx="338648" cy="338648"/>
          </a:xfrm>
        </p:grpSpPr>
        <p:sp>
          <p:nvSpPr>
            <p:cNvPr id="1154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155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05BE6A3-4A2B-4FE8-8745-373314650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025" y="2131515"/>
            <a:ext cx="6413666" cy="85244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8" name="그림 15" descr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8" y="1141043"/>
            <a:ext cx="1735223" cy="3232090"/>
          </a:xfrm>
          <a:prstGeom prst="rect">
            <a:avLst/>
          </a:prstGeom>
          <a:ln w="12700">
            <a:miter lim="400000"/>
          </a:ln>
        </p:spPr>
      </p:pic>
      <p:sp>
        <p:nvSpPr>
          <p:cNvPr id="1159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5352097" y="6534418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t>54</a:t>
            </a:fld>
            <a:endParaRPr/>
          </a:p>
        </p:txBody>
      </p:sp>
      <p:sp>
        <p:nvSpPr>
          <p:cNvPr id="1160" name="직선 연결선[R] 18"/>
          <p:cNvSpPr/>
          <p:nvPr/>
        </p:nvSpPr>
        <p:spPr>
          <a:xfrm>
            <a:off x="318462" y="337508"/>
            <a:ext cx="826905" cy="8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1161" name="표"/>
          <p:cNvGraphicFramePr/>
          <p:nvPr/>
        </p:nvGraphicFramePr>
        <p:xfrm>
          <a:off x="6351246" y="976044"/>
          <a:ext cx="3310445" cy="932582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6291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Galaxy-S25-Ultra Flipsuit Case Colorchip1(White) 제품 노출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291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Galaxy-S25-Ultra Flipsuit Case Colorchip1(White) 제품 PDP로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62" name="표 62"/>
          <p:cNvGraphicFramePr/>
          <p:nvPr/>
        </p:nvGraphicFramePr>
        <p:xfrm>
          <a:off x="595415" y="4806451"/>
          <a:ext cx="8568784" cy="209744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2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0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62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9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 S25 Ultra Flipsuit Case - Colorchip1 (White)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data-omni-type="microsite_gallery" data-omni="galaxy-s25-ultra:accessories:cases^flipsuit-case:slct-color:white"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ga-ca="gallery" ga-ac="feature gallery" ga-la="galaxy-s25-ultra:accessories:cases^flipsuit-case:slct-color:white"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 S25 Ultra Flipsuit Case - Click to go case PDP (White)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data-omni-type="microsite_contentinter" data-omni="galaxy-s25-ultra:accessories:cases^flipsuit-case:conv-oth:white"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/>
                        <a:t>ga-ca="content click" ga-ac="feature" ga-la="galaxy-s25-ultra:accessories:cases^flipsuit-case:conv-oth:white"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63" name="Common"/>
          <p:cNvSpPr txBox="1"/>
          <p:nvPr/>
        </p:nvSpPr>
        <p:spPr>
          <a:xfrm>
            <a:off x="232207" y="396764"/>
            <a:ext cx="5218774" cy="40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6" tIns="91436" rIns="91436" bIns="91436">
            <a:spAutoFit/>
          </a:bodyPr>
          <a:lstStyle/>
          <a:p>
            <a: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pPr>
            <a:r>
              <a:t>Accessories – Cases_ Flipsuit Case</a:t>
            </a:r>
          </a:p>
        </p:txBody>
      </p:sp>
      <p:sp>
        <p:nvSpPr>
          <p:cNvPr id="1164" name="직사각형 35"/>
          <p:cNvSpPr/>
          <p:nvPr/>
        </p:nvSpPr>
        <p:spPr>
          <a:xfrm>
            <a:off x="713293" y="4062357"/>
            <a:ext cx="718666" cy="279248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grpSp>
        <p:nvGrpSpPr>
          <p:cNvPr id="1167" name="그룹 10"/>
          <p:cNvGrpSpPr/>
          <p:nvPr/>
        </p:nvGrpSpPr>
        <p:grpSpPr>
          <a:xfrm>
            <a:off x="903301" y="3774290"/>
            <a:ext cx="338650" cy="338649"/>
            <a:chOff x="-1" y="0"/>
            <a:chExt cx="338648" cy="338648"/>
          </a:xfrm>
        </p:grpSpPr>
        <p:sp>
          <p:nvSpPr>
            <p:cNvPr id="1165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166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1168" name="직사각형 35"/>
          <p:cNvSpPr/>
          <p:nvPr/>
        </p:nvSpPr>
        <p:spPr>
          <a:xfrm>
            <a:off x="1288806" y="2912344"/>
            <a:ext cx="387594" cy="279248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grpSp>
        <p:nvGrpSpPr>
          <p:cNvPr id="1171" name="그룹 18"/>
          <p:cNvGrpSpPr/>
          <p:nvPr/>
        </p:nvGrpSpPr>
        <p:grpSpPr>
          <a:xfrm>
            <a:off x="1313116" y="2627047"/>
            <a:ext cx="338650" cy="338649"/>
            <a:chOff x="-1" y="0"/>
            <a:chExt cx="338648" cy="338648"/>
          </a:xfrm>
        </p:grpSpPr>
        <p:sp>
          <p:nvSpPr>
            <p:cNvPr id="1169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170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1</a:t>
              </a:r>
            </a:p>
          </p:txBody>
        </p:sp>
      </p:grp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3" name="그림 15" descr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55" y="1141043"/>
            <a:ext cx="1685108" cy="3232090"/>
          </a:xfrm>
          <a:prstGeom prst="rect">
            <a:avLst/>
          </a:prstGeom>
          <a:ln w="12700">
            <a:miter lim="400000"/>
          </a:ln>
        </p:spPr>
      </p:pic>
      <p:sp>
        <p:nvSpPr>
          <p:cNvPr id="1174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5352097" y="6534418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55</a:t>
            </a:fld>
            <a:endParaRPr/>
          </a:p>
        </p:txBody>
      </p:sp>
      <p:sp>
        <p:nvSpPr>
          <p:cNvPr id="1175" name="직선 연결선[R] 18"/>
          <p:cNvSpPr/>
          <p:nvPr/>
        </p:nvSpPr>
        <p:spPr>
          <a:xfrm>
            <a:off x="318462" y="337508"/>
            <a:ext cx="826905" cy="8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1176" name="표"/>
          <p:cNvGraphicFramePr/>
          <p:nvPr/>
        </p:nvGraphicFramePr>
        <p:xfrm>
          <a:off x="6351246" y="976044"/>
          <a:ext cx="3310445" cy="932582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6291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Galaxy-S25-Ultra Rugged Case Colorchip1(Black) 제품 노출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291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</a:t>
                      </a:r>
                      <a:r>
                        <a:rPr sz="800"/>
                        <a:t>Galaxy-S25-Ultra Rugged</a:t>
                      </a:r>
                      <a:r>
                        <a:t> Case Colorchip1(Black) 제품 PDP로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77" name="표 62"/>
          <p:cNvGraphicFramePr/>
          <p:nvPr/>
        </p:nvGraphicFramePr>
        <p:xfrm>
          <a:off x="595415" y="4806451"/>
          <a:ext cx="8568784" cy="198959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2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0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62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9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 S25 Ultra Rugged Case - Colorchip1 (Black)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data-omni-type="microsite_gallery" data-omni="galaxy-s25-ultra:accessories:cases^rugged-case:slct-color:black"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ga-ca="gallery" ga-ac="feature gallery" ga-la="galaxy-s25-ultra:accessories:cases^rugged-case:slct-color:black"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 S25 Ultra Rugged Case - Click to go case PDP (Black)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data-omni-type="microsite_contentinter" data-omni="galaxy-s25-ultra:accessories:cases^rugged-case:conv-oth:black"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ga-ca="content click" ga-ac="feature" ga-la="galaxy-s25-ultra:accessories:cases^rugged-case:conv-oth:black"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78" name="Common"/>
          <p:cNvSpPr txBox="1"/>
          <p:nvPr/>
        </p:nvSpPr>
        <p:spPr>
          <a:xfrm>
            <a:off x="232207" y="396764"/>
            <a:ext cx="5218774" cy="40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6" tIns="91436" rIns="91436" bIns="91436">
            <a:spAutoFit/>
          </a:bodyPr>
          <a:lstStyle/>
          <a:p>
            <a: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pPr>
            <a:r>
              <a:t>Accessories – Cases_ Rugged Case</a:t>
            </a:r>
          </a:p>
        </p:txBody>
      </p:sp>
      <p:sp>
        <p:nvSpPr>
          <p:cNvPr id="1179" name="직사각형 35"/>
          <p:cNvSpPr/>
          <p:nvPr/>
        </p:nvSpPr>
        <p:spPr>
          <a:xfrm>
            <a:off x="700593" y="4011557"/>
            <a:ext cx="718666" cy="279248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grpSp>
        <p:nvGrpSpPr>
          <p:cNvPr id="1182" name="그룹 10"/>
          <p:cNvGrpSpPr/>
          <p:nvPr/>
        </p:nvGrpSpPr>
        <p:grpSpPr>
          <a:xfrm>
            <a:off x="890601" y="3723490"/>
            <a:ext cx="338650" cy="338649"/>
            <a:chOff x="-1" y="0"/>
            <a:chExt cx="338648" cy="338648"/>
          </a:xfrm>
        </p:grpSpPr>
        <p:sp>
          <p:nvSpPr>
            <p:cNvPr id="1180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181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1183" name="직사각형 35"/>
          <p:cNvSpPr/>
          <p:nvPr/>
        </p:nvSpPr>
        <p:spPr>
          <a:xfrm>
            <a:off x="1288806" y="2810744"/>
            <a:ext cx="387594" cy="279248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grpSp>
        <p:nvGrpSpPr>
          <p:cNvPr id="1186" name="그룹 18"/>
          <p:cNvGrpSpPr/>
          <p:nvPr/>
        </p:nvGrpSpPr>
        <p:grpSpPr>
          <a:xfrm>
            <a:off x="1313116" y="2525447"/>
            <a:ext cx="338650" cy="338649"/>
            <a:chOff x="-1" y="0"/>
            <a:chExt cx="338648" cy="338648"/>
          </a:xfrm>
        </p:grpSpPr>
        <p:sp>
          <p:nvSpPr>
            <p:cNvPr id="1184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185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1</a:t>
              </a:r>
            </a:p>
          </p:txBody>
        </p:sp>
      </p:grp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8" name="그림 6" descr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64" y="1129710"/>
            <a:ext cx="1987646" cy="3774413"/>
          </a:xfrm>
          <a:prstGeom prst="rect">
            <a:avLst/>
          </a:prstGeom>
          <a:ln w="12700">
            <a:miter lim="400000"/>
          </a:ln>
        </p:spPr>
      </p:pic>
      <p:sp>
        <p:nvSpPr>
          <p:cNvPr id="1189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5352097" y="6534418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56</a:t>
            </a:fld>
            <a:endParaRPr/>
          </a:p>
        </p:txBody>
      </p:sp>
      <p:sp>
        <p:nvSpPr>
          <p:cNvPr id="1190" name="직선 연결선[R] 18"/>
          <p:cNvSpPr/>
          <p:nvPr/>
        </p:nvSpPr>
        <p:spPr>
          <a:xfrm>
            <a:off x="318462" y="337508"/>
            <a:ext cx="826905" cy="8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1191" name="표"/>
          <p:cNvGraphicFramePr/>
          <p:nvPr/>
        </p:nvGraphicFramePr>
        <p:xfrm>
          <a:off x="6351403" y="980563"/>
          <a:ext cx="3310445" cy="335876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845">
                <a:tc>
                  <a:txBody>
                    <a:bodyPr/>
                    <a:lstStyle/>
                    <a:p>
                      <a:pPr defTabSz="1828800"/>
                      <a:r>
                        <a:rPr sz="9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Galaxy-S25-Ultra Standing Grip Case Colorchip1(Black) 제품 노출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845">
                <a:tc>
                  <a:txBody>
                    <a:bodyPr/>
                    <a:lstStyle/>
                    <a:p>
                      <a:pPr defTabSz="1828800"/>
                      <a:r>
                        <a:rPr sz="9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Galaxy-S25-Ultra Standing Grip Case  Colorchip2(Gray) 제품 노출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845">
                <a:tc>
                  <a:txBody>
                    <a:bodyPr/>
                    <a:lstStyle/>
                    <a:p>
                      <a:pPr defTabSz="1828800"/>
                      <a:r>
                        <a:rPr sz="900" b="1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Galaxy-S25-Ultra Standing Grip Case Colorchip3(White) 제품 노출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845">
                <a:tc>
                  <a:txBody>
                    <a:bodyPr/>
                    <a:lstStyle/>
                    <a:p>
                      <a:pPr defTabSz="1828800"/>
                      <a:r>
                        <a:rPr sz="900" b="1">
                          <a:solidFill>
                            <a:srgbClr val="FFFFFF"/>
                          </a:solidFill>
                          <a:sym typeface="맑은 고딕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Galaxy-S25-Ultra Standing Grip Case Colorchip1(Black) 제품 PDP로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845">
                <a:tc>
                  <a:txBody>
                    <a:bodyPr/>
                    <a:lstStyle/>
                    <a:p>
                      <a:pPr defTabSz="1828800"/>
                      <a:r>
                        <a:rPr sz="900" b="1">
                          <a:solidFill>
                            <a:srgbClr val="FFFFFF"/>
                          </a:solidFill>
                          <a:sym typeface="맑은 고딕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Galaxy-S25-Ultra Standing Grip Case Colorchip2(Gray) 제품 PDP로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845">
                <a:tc>
                  <a:txBody>
                    <a:bodyPr/>
                    <a:lstStyle/>
                    <a:p>
                      <a:pPr defTabSz="1828800"/>
                      <a:r>
                        <a:rPr sz="900" b="1">
                          <a:solidFill>
                            <a:srgbClr val="FFFFFF"/>
                          </a:solidFill>
                          <a:sym typeface="맑은 고딕"/>
                        </a:rPr>
                        <a:t>6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Galaxy-S25-Ultra Standing Grip Case Colorchip3(White) 제품 PDP로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9845">
                <a:tc>
                  <a:txBody>
                    <a:bodyPr/>
                    <a:lstStyle/>
                    <a:p>
                      <a:pPr defTabSz="1828800"/>
                      <a:r>
                        <a:rPr sz="900" b="1">
                          <a:solidFill>
                            <a:srgbClr val="FFFFFF"/>
                          </a:solidFill>
                          <a:sym typeface="맑은 고딕"/>
                        </a:rPr>
                        <a:t>7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Galaxy-S25-Ultra Standing Grip Case Colorchip변경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9845">
                <a:tc>
                  <a:txBody>
                    <a:bodyPr/>
                    <a:lstStyle/>
                    <a:p>
                      <a:pPr defTabSz="1828800"/>
                      <a:r>
                        <a:rPr sz="900" b="1">
                          <a:solidFill>
                            <a:srgbClr val="FFFFFF"/>
                          </a:solidFill>
                          <a:sym typeface="맑은 고딕"/>
                        </a:rPr>
                        <a:t>8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Galaxy-S25-Ultra Standing Grip Case Colorchip 변경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192" name="표 62"/>
          <p:cNvGraphicFramePr/>
          <p:nvPr/>
        </p:nvGraphicFramePr>
        <p:xfrm>
          <a:off x="602557" y="5243159"/>
          <a:ext cx="8568784" cy="625375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2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0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62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9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Galaxy S25 Ultra Standing Grip Case - Colorchip1 (Black)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>
                        <a:def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data-omni-type="microsite_gallery" data-omni="galaxy-s25-ultra:accessories:cases^standing-grip-case:slct-color:black"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>
                        <a:def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ga-ca="gallery" ga-ac="feature gallery" ga-la="galaxy-s25-ultra:accessories:cases^standing-grip-case:slct-color:black"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Galaxy S25 Ultra Standing Grip Case - Colorchip2 (Gray)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>
                        <a:def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data-omni-type="microsite_gallery" data-omni="galaxy-s25-ultra:accessories:cases^standing-grip-case:slct-color:gray"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>
                        <a:def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ga-ca="gallery" ga-ac="feature gallery" ga-la="galaxy-s25-ultra:accessories:cases^standing-grip-case:slct-color:gray"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Galaxy S25 Ultra Standing Grip Case – Colorchip3 (White)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>
                        <a:def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data-omni-type="microsite_gallery" data-omni="galaxy-s25-ultra:accessories:cases^standing-grip-case:slct-color:white"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>
                        <a:def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ga-ca="gallery" ga-ac="feature gallery" ga-la="galaxy-s25-ultra:accessories:cases^standing-grip-case:slct-color:white"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/>
                        <a:t>Galaxy S25 Ultra Standing Grip Case - Click to go case PDP (Black)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>
                        <a:def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/>
                        <a:t>data-omni-type="</a:t>
                      </a:r>
                      <a:r>
                        <a:rPr dirty="0" err="1"/>
                        <a:t>microsite_contentinter</a:t>
                      </a:r>
                      <a:r>
                        <a:rPr dirty="0"/>
                        <a:t>" data-omni="galaxy-s25-ultra:accessories:cases^standing-grip-case:conv-oth:black"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>
                        <a:def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/>
                        <a:t>ga-ca="content click" ga-ac="feature" ga-la="galaxy-s25-ultra:accessories:cases^standing-grip-case:conv-oth:black"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9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 S25 Ultra Standing Grip Case - Click to go case PDP (Gray)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>
                        <a:def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rgbClr val="FF0000"/>
                          </a:solidFill>
                        </a:rPr>
                        <a:t>data-omni-type="</a:t>
                      </a:r>
                      <a:r>
                        <a:rPr dirty="0" err="1">
                          <a:solidFill>
                            <a:srgbClr val="FF0000"/>
                          </a:solidFill>
                        </a:rPr>
                        <a:t>microsite_contentinter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" data-omni="galaxy-s25-ultra:accessories:cases^standing-grip-case:conv-oth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:gray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>
                        <a:def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rgbClr val="FF0000"/>
                          </a:solidFill>
                        </a:rPr>
                        <a:t>ga-ca="content click" ga-ac="feature" ga-la="galaxy-s25-ultra:accessories:cases^standing-grip-case:conv-oth: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gray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9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 S25 Ultra Standing Grip Case - Click to go case PDP (White)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>
                        <a:def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rgbClr val="FF0000"/>
                          </a:solidFill>
                        </a:rPr>
                        <a:t>data-omni-type="</a:t>
                      </a:r>
                      <a:r>
                        <a:rPr dirty="0" err="1">
                          <a:solidFill>
                            <a:srgbClr val="FF0000"/>
                          </a:solidFill>
                        </a:rPr>
                        <a:t>microsite_contentinter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" data-omni="galaxy-s25-ultra:accessories:cases^standing-grip-case:conv-oth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:white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>
                        <a:def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rgbClr val="FF0000"/>
                          </a:solidFill>
                        </a:rPr>
                        <a:t>ga-ca="content click" ga-ac="feature" ga-la="galaxy-s25-ultra:accessories:cases^standing-grip-case:conv-oth: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white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previous colorchip 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data-omni-type="microsite_pcontentinter" data-omni="galaxy-s25-ultra:accessories:cases^standing-grip-case:sldr-arrow:left"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ga-ca="indication" ga-ac="carousel" ga-la="galaxy-s25-ultra:accessories:cases^standing-grip-case:sldr-arrow:left"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next colorchip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data-omni-type="microsite_pcontentinter" data-omni="galaxy-s25-ultra:accessories:cases^standing-grip-case:sldr-arrow:right"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/>
                        <a:t>ga-ca="indication" ga-ac="carousel" ga-la="galaxy-s25-ultra:accessories:cases^standing-grip-case:sldr-arrow:right"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sp>
        <p:nvSpPr>
          <p:cNvPr id="1193" name="Common"/>
          <p:cNvSpPr txBox="1"/>
          <p:nvPr/>
        </p:nvSpPr>
        <p:spPr>
          <a:xfrm>
            <a:off x="232209" y="396764"/>
            <a:ext cx="4274609" cy="40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/>
          <a:p>
            <a: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pPr>
            <a:r>
              <a:t>Accessories – Cases_Standing Grip Case</a:t>
            </a:r>
          </a:p>
        </p:txBody>
      </p:sp>
      <p:sp>
        <p:nvSpPr>
          <p:cNvPr id="1194" name="직사각형 35"/>
          <p:cNvSpPr/>
          <p:nvPr/>
        </p:nvSpPr>
        <p:spPr>
          <a:xfrm>
            <a:off x="1333725" y="3196990"/>
            <a:ext cx="691925" cy="273047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195" name="직사각형 35"/>
          <p:cNvSpPr/>
          <p:nvPr/>
        </p:nvSpPr>
        <p:spPr>
          <a:xfrm>
            <a:off x="765310" y="4543945"/>
            <a:ext cx="876096" cy="346856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grpSp>
        <p:nvGrpSpPr>
          <p:cNvPr id="1198" name="그룹 8"/>
          <p:cNvGrpSpPr/>
          <p:nvPr/>
        </p:nvGrpSpPr>
        <p:grpSpPr>
          <a:xfrm>
            <a:off x="1227641" y="2883487"/>
            <a:ext cx="338649" cy="338649"/>
            <a:chOff x="-1" y="0"/>
            <a:chExt cx="338648" cy="338648"/>
          </a:xfrm>
        </p:grpSpPr>
        <p:sp>
          <p:nvSpPr>
            <p:cNvPr id="1196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197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201" name="그룹 12"/>
          <p:cNvGrpSpPr/>
          <p:nvPr/>
        </p:nvGrpSpPr>
        <p:grpSpPr>
          <a:xfrm>
            <a:off x="1517455" y="2886185"/>
            <a:ext cx="338649" cy="338649"/>
            <a:chOff x="-1" y="0"/>
            <a:chExt cx="338648" cy="338648"/>
          </a:xfrm>
        </p:grpSpPr>
        <p:sp>
          <p:nvSpPr>
            <p:cNvPr id="1199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200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204" name="그룹 25"/>
          <p:cNvGrpSpPr/>
          <p:nvPr/>
        </p:nvGrpSpPr>
        <p:grpSpPr>
          <a:xfrm>
            <a:off x="1813208" y="2891601"/>
            <a:ext cx="338649" cy="338649"/>
            <a:chOff x="-1" y="0"/>
            <a:chExt cx="338648" cy="338648"/>
          </a:xfrm>
        </p:grpSpPr>
        <p:sp>
          <p:nvSpPr>
            <p:cNvPr id="1202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203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207" name="그룹 8"/>
          <p:cNvGrpSpPr/>
          <p:nvPr/>
        </p:nvGrpSpPr>
        <p:grpSpPr>
          <a:xfrm>
            <a:off x="719641" y="4296045"/>
            <a:ext cx="338649" cy="338649"/>
            <a:chOff x="-1" y="0"/>
            <a:chExt cx="338648" cy="338648"/>
          </a:xfrm>
        </p:grpSpPr>
        <p:sp>
          <p:nvSpPr>
            <p:cNvPr id="1205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206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1210" name="그룹 12"/>
          <p:cNvGrpSpPr/>
          <p:nvPr/>
        </p:nvGrpSpPr>
        <p:grpSpPr>
          <a:xfrm>
            <a:off x="1009455" y="4298743"/>
            <a:ext cx="338649" cy="338649"/>
            <a:chOff x="-1" y="0"/>
            <a:chExt cx="338648" cy="338648"/>
          </a:xfrm>
        </p:grpSpPr>
        <p:sp>
          <p:nvSpPr>
            <p:cNvPr id="1208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209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1213" name="그룹 25"/>
          <p:cNvGrpSpPr/>
          <p:nvPr/>
        </p:nvGrpSpPr>
        <p:grpSpPr>
          <a:xfrm>
            <a:off x="1305207" y="4304158"/>
            <a:ext cx="338649" cy="338649"/>
            <a:chOff x="-1" y="0"/>
            <a:chExt cx="338648" cy="338648"/>
          </a:xfrm>
        </p:grpSpPr>
        <p:sp>
          <p:nvSpPr>
            <p:cNvPr id="1211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212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6</a:t>
              </a:r>
            </a:p>
          </p:txBody>
        </p:sp>
      </p:grpSp>
      <p:pic>
        <p:nvPicPr>
          <p:cNvPr id="1214" name="그림 6" descr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703" y="1058528"/>
            <a:ext cx="1991238" cy="3726119"/>
          </a:xfrm>
          <a:prstGeom prst="rect">
            <a:avLst/>
          </a:prstGeom>
          <a:ln w="12700">
            <a:miter lim="400000"/>
          </a:ln>
        </p:spPr>
      </p:pic>
      <p:sp>
        <p:nvSpPr>
          <p:cNvPr id="1215" name="직사각형 35"/>
          <p:cNvSpPr/>
          <p:nvPr/>
        </p:nvSpPr>
        <p:spPr>
          <a:xfrm>
            <a:off x="2905594" y="1844331"/>
            <a:ext cx="338646" cy="338649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grpSp>
        <p:nvGrpSpPr>
          <p:cNvPr id="1218" name="그룹 8"/>
          <p:cNvGrpSpPr/>
          <p:nvPr/>
        </p:nvGrpSpPr>
        <p:grpSpPr>
          <a:xfrm>
            <a:off x="2615228" y="1844331"/>
            <a:ext cx="338649" cy="338649"/>
            <a:chOff x="-1" y="0"/>
            <a:chExt cx="338648" cy="338648"/>
          </a:xfrm>
        </p:grpSpPr>
        <p:sp>
          <p:nvSpPr>
            <p:cNvPr id="1216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217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7</a:t>
              </a:r>
            </a:p>
          </p:txBody>
        </p:sp>
      </p:grpSp>
      <p:sp>
        <p:nvSpPr>
          <p:cNvPr id="1219" name="직사각형 35"/>
          <p:cNvSpPr/>
          <p:nvPr/>
        </p:nvSpPr>
        <p:spPr>
          <a:xfrm>
            <a:off x="4419334" y="1842516"/>
            <a:ext cx="338646" cy="338649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grpSp>
        <p:nvGrpSpPr>
          <p:cNvPr id="1222" name="그룹 13"/>
          <p:cNvGrpSpPr/>
          <p:nvPr/>
        </p:nvGrpSpPr>
        <p:grpSpPr>
          <a:xfrm>
            <a:off x="4691337" y="1817116"/>
            <a:ext cx="338649" cy="338650"/>
            <a:chOff x="-1" y="0"/>
            <a:chExt cx="338648" cy="338648"/>
          </a:xfrm>
        </p:grpSpPr>
        <p:sp>
          <p:nvSpPr>
            <p:cNvPr id="1220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221" name="1"/>
            <p:cNvSpPr txBox="1"/>
            <p:nvPr/>
          </p:nvSpPr>
          <p:spPr>
            <a:xfrm>
              <a:off x="27266" y="29762"/>
              <a:ext cx="284115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8</a:t>
              </a:r>
            </a:p>
          </p:txBody>
        </p:sp>
      </p:grpSp>
      <p:sp>
        <p:nvSpPr>
          <p:cNvPr id="1223" name="TextBox 20"/>
          <p:cNvSpPr txBox="1"/>
          <p:nvPr/>
        </p:nvSpPr>
        <p:spPr>
          <a:xfrm>
            <a:off x="2904912" y="1015831"/>
            <a:ext cx="913958" cy="27939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>
            <a:spAutoFit/>
          </a:bodyPr>
          <a:lstStyle>
            <a:lvl1pPr algn="ctr">
              <a:defRPr sz="1800">
                <a:solidFill>
                  <a:srgbClr val="FFFFFF"/>
                </a:solidFill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Mobile</a:t>
            </a:r>
          </a:p>
        </p:txBody>
      </p:sp>
      <p:pic>
        <p:nvPicPr>
          <p:cNvPr id="1224" name="그림 22" descr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9018" y="1326089"/>
            <a:ext cx="1025767" cy="21698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6" name="그림 6" descr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22" y="1189334"/>
            <a:ext cx="1950131" cy="3655166"/>
          </a:xfrm>
          <a:prstGeom prst="rect">
            <a:avLst/>
          </a:prstGeom>
          <a:ln w="12700">
            <a:miter lim="400000"/>
          </a:ln>
        </p:spPr>
      </p:pic>
      <p:sp>
        <p:nvSpPr>
          <p:cNvPr id="1227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5349089" y="7470323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57</a:t>
            </a:fld>
            <a:endParaRPr/>
          </a:p>
        </p:txBody>
      </p:sp>
      <p:sp>
        <p:nvSpPr>
          <p:cNvPr id="1228" name="직선 연결선[R] 18"/>
          <p:cNvSpPr/>
          <p:nvPr/>
        </p:nvSpPr>
        <p:spPr>
          <a:xfrm>
            <a:off x="318462" y="337508"/>
            <a:ext cx="826905" cy="8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1229" name="표"/>
          <p:cNvGraphicFramePr/>
          <p:nvPr/>
        </p:nvGraphicFramePr>
        <p:xfrm>
          <a:off x="6351246" y="976044"/>
          <a:ext cx="3310445" cy="466291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6291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Galaxy-S25-Ultra Silicone Case Colorchip1(Mint) 제품 노출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291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Galaxy-</a:t>
                      </a:r>
                      <a:r>
                        <a:rPr sz="800"/>
                        <a:t>S25-Ultra </a:t>
                      </a:r>
                      <a:r>
                        <a:t>Silicone Case Colorchip2(Black) 제품 노출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291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Galaxy-</a:t>
                      </a:r>
                      <a:r>
                        <a:rPr sz="800"/>
                        <a:t>S25-Ultra </a:t>
                      </a:r>
                      <a:r>
                        <a:t>Silicone Case Colorchip3(Light Blue) 제품 노출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6291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Galaxy-</a:t>
                      </a:r>
                      <a:r>
                        <a:rPr sz="800"/>
                        <a:t>S25-Ultra </a:t>
                      </a:r>
                      <a:r>
                        <a:t>Silicone Case Colorchip4(Gray) 제품 노출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6291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rPr dirty="0" err="1"/>
                        <a:t>클릭</a:t>
                      </a:r>
                      <a:r>
                        <a:rPr dirty="0"/>
                        <a:t> 시 Galaxy-</a:t>
                      </a:r>
                      <a:r>
                        <a:rPr sz="800" dirty="0"/>
                        <a:t>S25-Ultra </a:t>
                      </a:r>
                      <a:r>
                        <a:rPr dirty="0"/>
                        <a:t>Silicone Case Colorchip5(Red) </a:t>
                      </a:r>
                      <a:r>
                        <a:rPr dirty="0" err="1"/>
                        <a:t>제품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노출</a:t>
                      </a: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291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6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Galaxy-S25-Ultra Silicone Case Colorchip1(Mint) 제품 PDP로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6291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7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Galaxy-</a:t>
                      </a:r>
                      <a:r>
                        <a:rPr sz="800"/>
                        <a:t>S25-Ultra </a:t>
                      </a:r>
                      <a:r>
                        <a:t>Silicone Case Colorchip2(Black) 제품 PDP로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6291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8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Galaxy-</a:t>
                      </a:r>
                      <a:r>
                        <a:rPr sz="800"/>
                        <a:t>S25-Ultra </a:t>
                      </a:r>
                      <a:r>
                        <a:t>Silicone Case Colorchip3(Light Blue) 제품 PDP로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6291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9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Galaxy-</a:t>
                      </a:r>
                      <a:r>
                        <a:rPr sz="800"/>
                        <a:t>S25-Ultra </a:t>
                      </a:r>
                      <a:r>
                        <a:t>Silicone Case Colorchip4(Gray) 제품 PDP로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6291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rPr dirty="0" err="1"/>
                        <a:t>클릭</a:t>
                      </a:r>
                      <a:r>
                        <a:rPr dirty="0"/>
                        <a:t> 시 Galaxy-</a:t>
                      </a:r>
                      <a:r>
                        <a:rPr sz="800" dirty="0"/>
                        <a:t>S25-Ultra </a:t>
                      </a:r>
                      <a:r>
                        <a:rPr dirty="0"/>
                        <a:t>Silicone Case Colorchip5(Red) </a:t>
                      </a:r>
                      <a:r>
                        <a:rPr dirty="0" err="1"/>
                        <a:t>제품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PDP로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이동</a:t>
                      </a: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230" name="표 62"/>
          <p:cNvGraphicFramePr/>
          <p:nvPr/>
        </p:nvGraphicFramePr>
        <p:xfrm>
          <a:off x="592407" y="5694731"/>
          <a:ext cx="8568784" cy="679741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2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0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62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9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653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 S25 Ultra Silicone Case- Colorchip1 (Mint)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data-omni-type="microsite_gallery" data-omni="galaxy-s25-ultra:accessories:cases^silicone-case:slct-color:mint"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ga-ca="gallery" ga-ac="feature gallery" ga-la="galaxy-s25-ultra:accessories:cases^silicone-case:slct-color:mint"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699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 S25 Ultra Silicone Case- Colorchip2 (Black)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data-omni-type="microsite_gallery" data-omni="galaxy-s25-ultra:accessories:cases^silicone-case:slct-color:black"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ga-ca="gallery" ga-ac="feature gallery" ga-la="galaxy-s25-ultra:accessories:cases^silicone-case:slct-color:black"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5699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 S25 Ultra Silicone Case- Colorchip3 (Light Blue)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data-omni-type="microsite_gallery" data-omni="galaxy-s25-ultra:accessories:cases^silicone-case:slct-color:light-blue"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ga-ca="gallery" ga-ac="feature gallery" ga-la="galaxy-s25-ultra:accessories:cases^silicone-case:slct-color:light-blue"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5224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 S25 Ultra Silicone Case- Colorchip4 (Gray)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data-omni-type="microsite_gallery" data-omni="galaxy-s25-ultra:accessories:cases^silicone-case:slct-color:gray"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ga-ca="gallery" ga-ac="feature gallery" ga-la="galaxy-s25-ultra:accessories:cases^silicone-case:slct-color:gray"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5699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 S25 Ultra Silicone Case- Colorchip5 (Red)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/>
                        <a:t>data-omni-type="</a:t>
                      </a:r>
                      <a:r>
                        <a:rPr dirty="0" err="1"/>
                        <a:t>microsite_gallery</a:t>
                      </a:r>
                      <a:r>
                        <a:rPr dirty="0"/>
                        <a:t>" data-omni="galaxy-s25-ultra:accessories:cases^silicone-case:slct-color:red"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ga-ca="gallery" ga-ac="feature gallery" ga-la="galaxy-s25-ultra:accessories:cases^silicone-case:slct-color:red"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 S25 Ultra Silicone Case- Click to go case PDP (Mint)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rgbClr val="FF0000"/>
                          </a:solidFill>
                        </a:rPr>
                        <a:t>data-omni-type="</a:t>
                      </a:r>
                      <a:r>
                        <a:rPr dirty="0" err="1">
                          <a:solidFill>
                            <a:srgbClr val="FF0000"/>
                          </a:solidFill>
                        </a:rPr>
                        <a:t>microsite_contentinter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" data-omni="galaxy-s25-ultra:accessories:cases^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silicone-case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:conv-oth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:mint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rgbClr val="FF0000"/>
                          </a:solidFill>
                        </a:rPr>
                        <a:t>ga-ca="content click" ga-ac="feature" ga-la="galaxy-s25-ultra:accessories:cases^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silicone-case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:conv-oth: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mint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 S25 Ultra Silicone Case- Click to go case PDP (Black)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rgbClr val="FF0000"/>
                          </a:solidFill>
                        </a:rPr>
                        <a:t>data-omni-type="</a:t>
                      </a:r>
                      <a:r>
                        <a:rPr dirty="0" err="1">
                          <a:solidFill>
                            <a:srgbClr val="FF0000"/>
                          </a:solidFill>
                        </a:rPr>
                        <a:t>microsite_contentinter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" data-omni="galaxy-s25-ultra:accessories:cases^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silicone-case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:conv-oth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:black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rgbClr val="FF0000"/>
                          </a:solidFill>
                        </a:rPr>
                        <a:t>ga-ca="content click" ga-ac="feature" ga-la="galaxy-s25-ultra:accessories:cases^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silicone-case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:conv-oth: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black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9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 S25 Ultra Silicone Case- Click to go case PDP (Light Blue)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rgbClr val="FF0000"/>
                          </a:solidFill>
                        </a:rPr>
                        <a:t>data-omni-type="</a:t>
                      </a:r>
                      <a:r>
                        <a:rPr dirty="0" err="1">
                          <a:solidFill>
                            <a:srgbClr val="FF0000"/>
                          </a:solidFill>
                        </a:rPr>
                        <a:t>microsite_contentinter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" data-omni="galaxy-s25-ultra:accessories:cases^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silicone-case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:conv-oth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:light-blue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rgbClr val="FF0000"/>
                          </a:solidFill>
                        </a:rPr>
                        <a:t>ga-ca="content click" ga-ac="feature" ga-la="galaxy-s25-ultra:accessories:cases^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silicone-case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:conv-oth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:light-blue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9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 S25 Ultra Silicone Case- Click to go case PDP (Gray)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rgbClr val="FF0000"/>
                          </a:solidFill>
                        </a:rPr>
                        <a:t>data-omni-type="</a:t>
                      </a:r>
                      <a:r>
                        <a:rPr dirty="0" err="1">
                          <a:solidFill>
                            <a:srgbClr val="FF0000"/>
                          </a:solidFill>
                        </a:rPr>
                        <a:t>microsite_contentinter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" data-omni="galaxy-s25-ultra:accessories:cases^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silicone-case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:conv-oth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:gray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rgbClr val="FF0000"/>
                          </a:solidFill>
                        </a:rPr>
                        <a:t>ga-ca="content click" ga-ac="feature" ga-la="galaxy-s25-ultra:accessories:cases^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silicone-case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:conv-oth: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gray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9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 S25 Ultra Silicone Case- Click to go case PDP (Red)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rgbClr val="FF0000"/>
                          </a:solidFill>
                        </a:rPr>
                        <a:t>data-omni-type="</a:t>
                      </a:r>
                      <a:r>
                        <a:rPr dirty="0" err="1">
                          <a:solidFill>
                            <a:srgbClr val="FF0000"/>
                          </a:solidFill>
                        </a:rPr>
                        <a:t>microsite_contentinter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" data-omni="galaxy-s25-ultra:accessories:cases^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silicone-case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:conv-oth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:red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rgbClr val="FF0000"/>
                          </a:solidFill>
                        </a:rPr>
                        <a:t>ga-ca="content click" ga-ac="feature" ga-la="galaxy-s25-ultra:accessories:cases^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silicone-case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:conv-oth: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red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</a:tbl>
          </a:graphicData>
        </a:graphic>
      </p:graphicFrame>
      <p:sp>
        <p:nvSpPr>
          <p:cNvPr id="1231" name="Common"/>
          <p:cNvSpPr txBox="1"/>
          <p:nvPr/>
        </p:nvSpPr>
        <p:spPr>
          <a:xfrm>
            <a:off x="232207" y="396764"/>
            <a:ext cx="2948324" cy="40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/>
          <a:p>
            <a: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pPr>
            <a:r>
              <a:t>Accessories – Silicone Case</a:t>
            </a:r>
          </a:p>
        </p:txBody>
      </p:sp>
      <p:sp>
        <p:nvSpPr>
          <p:cNvPr id="1232" name="직사각형 35"/>
          <p:cNvSpPr/>
          <p:nvPr/>
        </p:nvSpPr>
        <p:spPr>
          <a:xfrm>
            <a:off x="1099322" y="3218969"/>
            <a:ext cx="1212079" cy="272137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grpSp>
        <p:nvGrpSpPr>
          <p:cNvPr id="1235" name="그룹 10"/>
          <p:cNvGrpSpPr/>
          <p:nvPr/>
        </p:nvGrpSpPr>
        <p:grpSpPr>
          <a:xfrm>
            <a:off x="1010422" y="2933557"/>
            <a:ext cx="338649" cy="338649"/>
            <a:chOff x="-1" y="0"/>
            <a:chExt cx="338648" cy="338648"/>
          </a:xfrm>
        </p:grpSpPr>
        <p:sp>
          <p:nvSpPr>
            <p:cNvPr id="1233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234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238" name="그룹 10"/>
          <p:cNvGrpSpPr/>
          <p:nvPr/>
        </p:nvGrpSpPr>
        <p:grpSpPr>
          <a:xfrm>
            <a:off x="1267597" y="2933557"/>
            <a:ext cx="338649" cy="338649"/>
            <a:chOff x="-1" y="0"/>
            <a:chExt cx="338648" cy="338648"/>
          </a:xfrm>
        </p:grpSpPr>
        <p:sp>
          <p:nvSpPr>
            <p:cNvPr id="1236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237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1239" name="직사각형 35"/>
          <p:cNvSpPr/>
          <p:nvPr/>
        </p:nvSpPr>
        <p:spPr>
          <a:xfrm>
            <a:off x="828404" y="4470136"/>
            <a:ext cx="695596" cy="279248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grpSp>
        <p:nvGrpSpPr>
          <p:cNvPr id="1242" name="그룹 10"/>
          <p:cNvGrpSpPr/>
          <p:nvPr/>
        </p:nvGrpSpPr>
        <p:grpSpPr>
          <a:xfrm>
            <a:off x="1496536" y="2933557"/>
            <a:ext cx="338649" cy="338649"/>
            <a:chOff x="-1" y="0"/>
            <a:chExt cx="338648" cy="338648"/>
          </a:xfrm>
        </p:grpSpPr>
        <p:sp>
          <p:nvSpPr>
            <p:cNvPr id="1240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241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245" name="그룹 10"/>
          <p:cNvGrpSpPr/>
          <p:nvPr/>
        </p:nvGrpSpPr>
        <p:grpSpPr>
          <a:xfrm>
            <a:off x="1739148" y="2933557"/>
            <a:ext cx="338649" cy="338649"/>
            <a:chOff x="-1" y="0"/>
            <a:chExt cx="338648" cy="338648"/>
          </a:xfrm>
        </p:grpSpPr>
        <p:sp>
          <p:nvSpPr>
            <p:cNvPr id="1243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244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1248" name="그룹 10"/>
          <p:cNvGrpSpPr/>
          <p:nvPr/>
        </p:nvGrpSpPr>
        <p:grpSpPr>
          <a:xfrm>
            <a:off x="1995015" y="2933557"/>
            <a:ext cx="338649" cy="338649"/>
            <a:chOff x="-1" y="0"/>
            <a:chExt cx="338648" cy="338648"/>
          </a:xfrm>
        </p:grpSpPr>
        <p:sp>
          <p:nvSpPr>
            <p:cNvPr id="1246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247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1251" name="그룹 10"/>
          <p:cNvGrpSpPr/>
          <p:nvPr/>
        </p:nvGrpSpPr>
        <p:grpSpPr>
          <a:xfrm>
            <a:off x="539209" y="4217982"/>
            <a:ext cx="338649" cy="338649"/>
            <a:chOff x="-1" y="0"/>
            <a:chExt cx="338648" cy="338648"/>
          </a:xfrm>
        </p:grpSpPr>
        <p:sp>
          <p:nvSpPr>
            <p:cNvPr id="1249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250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6</a:t>
              </a:r>
            </a:p>
          </p:txBody>
        </p:sp>
      </p:grpSp>
      <p:grpSp>
        <p:nvGrpSpPr>
          <p:cNvPr id="1254" name="그룹 10"/>
          <p:cNvGrpSpPr/>
          <p:nvPr/>
        </p:nvGrpSpPr>
        <p:grpSpPr>
          <a:xfrm>
            <a:off x="796384" y="4217982"/>
            <a:ext cx="338649" cy="338649"/>
            <a:chOff x="-1" y="0"/>
            <a:chExt cx="338648" cy="338648"/>
          </a:xfrm>
        </p:grpSpPr>
        <p:sp>
          <p:nvSpPr>
            <p:cNvPr id="1252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253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7</a:t>
              </a:r>
            </a:p>
          </p:txBody>
        </p:sp>
      </p:grpSp>
      <p:grpSp>
        <p:nvGrpSpPr>
          <p:cNvPr id="1257" name="그룹 10"/>
          <p:cNvGrpSpPr/>
          <p:nvPr/>
        </p:nvGrpSpPr>
        <p:grpSpPr>
          <a:xfrm>
            <a:off x="1025321" y="4217982"/>
            <a:ext cx="338649" cy="338649"/>
            <a:chOff x="-1" y="0"/>
            <a:chExt cx="338648" cy="338648"/>
          </a:xfrm>
        </p:grpSpPr>
        <p:sp>
          <p:nvSpPr>
            <p:cNvPr id="1255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256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8</a:t>
              </a:r>
            </a:p>
          </p:txBody>
        </p:sp>
      </p:grpSp>
      <p:grpSp>
        <p:nvGrpSpPr>
          <p:cNvPr id="1260" name="그룹 10"/>
          <p:cNvGrpSpPr/>
          <p:nvPr/>
        </p:nvGrpSpPr>
        <p:grpSpPr>
          <a:xfrm>
            <a:off x="1267934" y="4217982"/>
            <a:ext cx="338649" cy="338649"/>
            <a:chOff x="-1" y="0"/>
            <a:chExt cx="338648" cy="338648"/>
          </a:xfrm>
        </p:grpSpPr>
        <p:sp>
          <p:nvSpPr>
            <p:cNvPr id="1258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259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9</a:t>
              </a:r>
            </a:p>
          </p:txBody>
        </p:sp>
      </p:grpSp>
      <p:grpSp>
        <p:nvGrpSpPr>
          <p:cNvPr id="1263" name="그룹 10"/>
          <p:cNvGrpSpPr/>
          <p:nvPr/>
        </p:nvGrpSpPr>
        <p:grpSpPr>
          <a:xfrm>
            <a:off x="1523802" y="4217982"/>
            <a:ext cx="338649" cy="338649"/>
            <a:chOff x="-1" y="0"/>
            <a:chExt cx="338648" cy="338648"/>
          </a:xfrm>
        </p:grpSpPr>
        <p:sp>
          <p:nvSpPr>
            <p:cNvPr id="1261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262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10</a:t>
              </a:r>
            </a:p>
          </p:txBody>
        </p:sp>
      </p:grp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5349089" y="7470323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t>58</a:t>
            </a:fld>
            <a:endParaRPr/>
          </a:p>
        </p:txBody>
      </p:sp>
      <p:sp>
        <p:nvSpPr>
          <p:cNvPr id="1266" name="직선 연결선[R] 18"/>
          <p:cNvSpPr/>
          <p:nvPr/>
        </p:nvSpPr>
        <p:spPr>
          <a:xfrm>
            <a:off x="318462" y="337508"/>
            <a:ext cx="826905" cy="8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1267" name="표 62"/>
          <p:cNvGraphicFramePr/>
          <p:nvPr/>
        </p:nvGraphicFramePr>
        <p:xfrm>
          <a:off x="592407" y="5742356"/>
          <a:ext cx="8568784" cy="198959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2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0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62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9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previous colorchip 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data-omni-type="microsite_pcontentinter" data-omni="galaxy-s25-ultra:accessories:cases^silicone-case:sldr-arrow:left"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ga-ca="indication" ga-ac="carousel" ga-la="galaxy-s25-ultra:accessories:cases^silicone-case:sldr-arrow:left"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next colorchip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data-omni-type="microsite_pcontentinter" data-omni="galaxy-s25-ultra:accessories:cases^silicone-case:sldr-arrow:right"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ga-ca="indication" ga-ac="carousel" ga-la="galaxy-s25-ultra:accessories:cases^silicone-case:sldr-arrow:right"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68" name="Common"/>
          <p:cNvSpPr txBox="1"/>
          <p:nvPr/>
        </p:nvSpPr>
        <p:spPr>
          <a:xfrm>
            <a:off x="232207" y="396764"/>
            <a:ext cx="2948324" cy="40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/>
          <a:p>
            <a: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pPr>
            <a:r>
              <a:t>Accessories – Silicone Case</a:t>
            </a:r>
          </a:p>
        </p:txBody>
      </p:sp>
      <p:pic>
        <p:nvPicPr>
          <p:cNvPr id="1269" name="그림 5" descr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94" y="1285981"/>
            <a:ext cx="1987646" cy="3820490"/>
          </a:xfrm>
          <a:prstGeom prst="rect">
            <a:avLst/>
          </a:prstGeom>
          <a:ln w="12700">
            <a:miter lim="400000"/>
          </a:ln>
        </p:spPr>
      </p:pic>
      <p:sp>
        <p:nvSpPr>
          <p:cNvPr id="1270" name="TextBox 20"/>
          <p:cNvSpPr txBox="1"/>
          <p:nvPr/>
        </p:nvSpPr>
        <p:spPr>
          <a:xfrm>
            <a:off x="498685" y="1112478"/>
            <a:ext cx="913958" cy="27939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>
            <a:spAutoFit/>
          </a:bodyPr>
          <a:lstStyle>
            <a:lvl1pPr algn="ctr">
              <a:defRPr sz="1800">
                <a:solidFill>
                  <a:srgbClr val="FFFFFF"/>
                </a:solidFill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Mobile</a:t>
            </a:r>
          </a:p>
        </p:txBody>
      </p:sp>
      <p:graphicFrame>
        <p:nvGraphicFramePr>
          <p:cNvPr id="1271" name="표"/>
          <p:cNvGraphicFramePr/>
          <p:nvPr/>
        </p:nvGraphicFramePr>
        <p:xfrm>
          <a:off x="6351246" y="976044"/>
          <a:ext cx="3310445" cy="932582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6291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Galaxy-S25-Ultra Silicone Case Colorchip변경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291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Galaxy-S25-Ultra S Pen Case Colorchip 변경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272" name="그림 2" descr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00" y="1596241"/>
            <a:ext cx="1189780" cy="2017453"/>
          </a:xfrm>
          <a:prstGeom prst="rect">
            <a:avLst/>
          </a:prstGeom>
          <a:ln w="12700">
            <a:miter lim="400000"/>
          </a:ln>
        </p:spPr>
      </p:pic>
      <p:sp>
        <p:nvSpPr>
          <p:cNvPr id="1273" name="직사각형 35"/>
          <p:cNvSpPr/>
          <p:nvPr/>
        </p:nvSpPr>
        <p:spPr>
          <a:xfrm>
            <a:off x="522572" y="1997878"/>
            <a:ext cx="338646" cy="338649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grpSp>
        <p:nvGrpSpPr>
          <p:cNvPr id="1276" name="그룹 8"/>
          <p:cNvGrpSpPr/>
          <p:nvPr/>
        </p:nvGrpSpPr>
        <p:grpSpPr>
          <a:xfrm>
            <a:off x="232206" y="1997878"/>
            <a:ext cx="338649" cy="338649"/>
            <a:chOff x="-1" y="0"/>
            <a:chExt cx="338648" cy="338648"/>
          </a:xfrm>
        </p:grpSpPr>
        <p:sp>
          <p:nvSpPr>
            <p:cNvPr id="1274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275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5</a:t>
              </a:r>
            </a:p>
          </p:txBody>
        </p:sp>
      </p:grpSp>
      <p:sp>
        <p:nvSpPr>
          <p:cNvPr id="1277" name="직사각형 35"/>
          <p:cNvSpPr/>
          <p:nvPr/>
        </p:nvSpPr>
        <p:spPr>
          <a:xfrm>
            <a:off x="2036312" y="2008764"/>
            <a:ext cx="338646" cy="338649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grpSp>
        <p:nvGrpSpPr>
          <p:cNvPr id="1280" name="그룹 13"/>
          <p:cNvGrpSpPr/>
          <p:nvPr/>
        </p:nvGrpSpPr>
        <p:grpSpPr>
          <a:xfrm>
            <a:off x="2308316" y="1983364"/>
            <a:ext cx="338649" cy="338649"/>
            <a:chOff x="-1" y="0"/>
            <a:chExt cx="338648" cy="338648"/>
          </a:xfrm>
        </p:grpSpPr>
        <p:sp>
          <p:nvSpPr>
            <p:cNvPr id="1278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279" name="1"/>
            <p:cNvSpPr txBox="1"/>
            <p:nvPr/>
          </p:nvSpPr>
          <p:spPr>
            <a:xfrm>
              <a:off x="27266" y="29762"/>
              <a:ext cx="284115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6</a:t>
              </a:r>
            </a:p>
          </p:txBody>
        </p:sp>
      </p:grp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2" name="그림 33" descr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06" y="1205411"/>
            <a:ext cx="1971257" cy="3788335"/>
          </a:xfrm>
          <a:prstGeom prst="rect">
            <a:avLst/>
          </a:prstGeom>
          <a:ln w="12700">
            <a:miter lim="400000"/>
          </a:ln>
        </p:spPr>
      </p:pic>
      <p:sp>
        <p:nvSpPr>
          <p:cNvPr id="1283" name="직선 연결선[R] 18"/>
          <p:cNvSpPr/>
          <p:nvPr/>
        </p:nvSpPr>
        <p:spPr>
          <a:xfrm>
            <a:off x="318462" y="337508"/>
            <a:ext cx="826905" cy="8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1284" name="표"/>
          <p:cNvGraphicFramePr/>
          <p:nvPr/>
        </p:nvGraphicFramePr>
        <p:xfrm>
          <a:off x="6351246" y="1015831"/>
          <a:ext cx="3310445" cy="4066232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Galaxy-S25-Ultra Kindsuit Case Colorchip1(Gray) 제품 노출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Galaxy-S25-Ultra Kindsuit Case Colorchip2(Black) 제품 노출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Galaxy-S25-Ultra Kindsuit Case Colorchip3(Light Blue) 제품 노출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rPr dirty="0" err="1"/>
                        <a:t>클릭</a:t>
                      </a:r>
                      <a:r>
                        <a:rPr dirty="0"/>
                        <a:t> 시 Galaxy-S25-Ultra </a:t>
                      </a:r>
                      <a:r>
                        <a:rPr dirty="0" err="1"/>
                        <a:t>Kindsuit</a:t>
                      </a:r>
                      <a:r>
                        <a:rPr dirty="0"/>
                        <a:t> Case Colorchip4(Camel) </a:t>
                      </a:r>
                      <a:r>
                        <a:rPr dirty="0" err="1"/>
                        <a:t>제품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노출</a:t>
                      </a: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Galaxy-S25-Ultra Kindsuit Case Colorchip1(Gray) 제품 PDP로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6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Galaxy-S25-Ultra Kindsuit Case Colorchip2(Black) 제품 PDP로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7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Galaxy-S25-Ultra Kindsuit Case Colorchip3(Light Blue) 제품 PDP로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8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rPr dirty="0" err="1"/>
                        <a:t>클릭</a:t>
                      </a:r>
                      <a:r>
                        <a:rPr dirty="0"/>
                        <a:t> 시 Galaxy-S25-Ultra </a:t>
                      </a:r>
                      <a:r>
                        <a:rPr dirty="0" err="1"/>
                        <a:t>Kindsuit</a:t>
                      </a:r>
                      <a:r>
                        <a:rPr dirty="0"/>
                        <a:t> Case Colorchip4(Camel) </a:t>
                      </a:r>
                      <a:r>
                        <a:rPr dirty="0" err="1"/>
                        <a:t>제품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PDP로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이동</a:t>
                      </a: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285" name="Common"/>
          <p:cNvSpPr txBox="1"/>
          <p:nvPr/>
        </p:nvSpPr>
        <p:spPr>
          <a:xfrm>
            <a:off x="232208" y="396764"/>
            <a:ext cx="3741413" cy="40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/>
          <a:p>
            <a: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pPr>
            <a:r>
              <a:t>Accessories – Cases_ Kindsuit Case</a:t>
            </a:r>
          </a:p>
        </p:txBody>
      </p:sp>
      <p:sp>
        <p:nvSpPr>
          <p:cNvPr id="1286" name="직사각형 35"/>
          <p:cNvSpPr/>
          <p:nvPr/>
        </p:nvSpPr>
        <p:spPr>
          <a:xfrm>
            <a:off x="1137137" y="3280000"/>
            <a:ext cx="945663" cy="285332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grpSp>
        <p:nvGrpSpPr>
          <p:cNvPr id="1289" name="그룹 8"/>
          <p:cNvGrpSpPr/>
          <p:nvPr/>
        </p:nvGrpSpPr>
        <p:grpSpPr>
          <a:xfrm>
            <a:off x="1027803" y="2984851"/>
            <a:ext cx="338649" cy="338649"/>
            <a:chOff x="-1" y="0"/>
            <a:chExt cx="338648" cy="338648"/>
          </a:xfrm>
        </p:grpSpPr>
        <p:sp>
          <p:nvSpPr>
            <p:cNvPr id="1287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288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292" name="그룹 8"/>
          <p:cNvGrpSpPr/>
          <p:nvPr/>
        </p:nvGrpSpPr>
        <p:grpSpPr>
          <a:xfrm>
            <a:off x="1290130" y="2984851"/>
            <a:ext cx="338650" cy="338649"/>
            <a:chOff x="-1" y="0"/>
            <a:chExt cx="338648" cy="338648"/>
          </a:xfrm>
        </p:grpSpPr>
        <p:sp>
          <p:nvSpPr>
            <p:cNvPr id="1290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291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1293" name="직사각형 35"/>
          <p:cNvSpPr/>
          <p:nvPr/>
        </p:nvSpPr>
        <p:spPr>
          <a:xfrm>
            <a:off x="754128" y="4566885"/>
            <a:ext cx="669437" cy="338649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graphicFrame>
        <p:nvGraphicFramePr>
          <p:cNvPr id="1294" name="표 62"/>
          <p:cNvGraphicFramePr/>
          <p:nvPr/>
        </p:nvGraphicFramePr>
        <p:xfrm>
          <a:off x="592139" y="5197475"/>
          <a:ext cx="8569323" cy="7679423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2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0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63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 S25 Ultra Kindsuit Case – Colorchip1 (Gray)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data-omni-type="microsite_gallery" data-omni="galaxy-s25-ultra:accessories:cases^kindsuit-case:slct-color:gray"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ga-ca="gallery" ga-ac="feature gallery" ga-la="galaxy-s25-ultra:accessories:cases^kindsuit-case:slct-color:gray"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 S25 Ultra Kindsuit Case – Colorchip2 (Black)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data-omni-type="microsite_gallery" data-omni="galaxy-s25-ultra:accessories:cases^kindsuit-case:slct-color:black"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ga-ca="gallery" ga-ac="feature gallery" ga-la="galaxy-s25-ultra:accessories:cases^kindsuit-case:slct-color:black"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 S25 Ultra Kindsuit Case – Colorchip3 (Light Blue)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data-omni-type="microsite_gallery" data-omni="galaxy-s25-ultra:accessories:cases^kindsuit-case:slct-color:light-blue"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ga-ca="gallery" ga-ac="feature gallery" ga-la="galaxy-s25-ultra:accessories:cases^kindsuit-case:slct-color:light-blue"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 S25 Ultra Kindsuit Case – Colorchip4 (Camel)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data-omni-type="microsite_gallery" data-omni="galaxy-s25-ultra:accessories:cases^kindsuit-case:slct-color:camel"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ga-ca="gallery" ga-ac="feature gallery" ga-la="galaxy-s25-ultra:accessories:cases^kindsuit-case:slct-color:camel"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 S25 Ultra Kindsuit Case - Click to go case PDP (Gray)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rgbClr val="FF0000"/>
                          </a:solidFill>
                        </a:rPr>
                        <a:t>data-omni-type="</a:t>
                      </a:r>
                      <a:r>
                        <a:rPr dirty="0" err="1">
                          <a:solidFill>
                            <a:srgbClr val="FF0000"/>
                          </a:solidFill>
                        </a:rPr>
                        <a:t>microsite_contentinter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" data-omni="galaxy-s25-ultra:accessories:cases^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kindsuit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-case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:conv-oth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:gray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rgbClr val="FF0000"/>
                          </a:solidFill>
                        </a:rPr>
                        <a:t>ga-ca="content click" ga-ac="feature" ga-la="galaxy-s25-ultra:accessories:cases^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kindsuit-case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:conv-oth: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gray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 S25 Ultra Kindsuit Case - Click to go case PDP (Black)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rgbClr val="FF0000"/>
                          </a:solidFill>
                        </a:rPr>
                        <a:t>data-omni-type="</a:t>
                      </a:r>
                      <a:r>
                        <a:rPr dirty="0" err="1">
                          <a:solidFill>
                            <a:srgbClr val="FF0000"/>
                          </a:solidFill>
                        </a:rPr>
                        <a:t>microsite_contentinter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" data-omni="galaxy-s25-ultra:accessories:cases^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kindsuit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-case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:conv-oth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:black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rgbClr val="FF0000"/>
                          </a:solidFill>
                        </a:rPr>
                        <a:t>ga-ca="content click" ga-ac="feature" ga-la="galaxy-s25-ultra:accessories:cases^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kindsuit-case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:conv-oth: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black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9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 S25 Ultra </a:t>
                      </a:r>
                      <a:r>
                        <a:rPr sz="900" dirty="0" err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Kindsuit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Case - Click to go case PDP (Light Blue)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27763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rgbClr val="FF0000"/>
                          </a:solidFill>
                        </a:rPr>
                        <a:t>data-omni-type="</a:t>
                      </a:r>
                      <a:r>
                        <a:rPr dirty="0" err="1">
                          <a:solidFill>
                            <a:srgbClr val="FF0000"/>
                          </a:solidFill>
                        </a:rPr>
                        <a:t>microsite_contentinter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" data-omni="galaxy-s25-ultra:accessories:cases^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kindsuit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-case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:conv-oth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:light-blue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rgbClr val="FF0000"/>
                          </a:solidFill>
                        </a:rPr>
                        <a:t>ga-ca="content click" ga-ac="feature" ga-la="galaxy-s25-ultra:accessories:cases^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kindsuit-case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:conv-oth: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light-blue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 S25 Ultra Kindsuit Case - Click to go case PDP (Camel)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rgbClr val="FF0000"/>
                          </a:solidFill>
                        </a:rPr>
                        <a:t>data-omni-type="</a:t>
                      </a:r>
                      <a:r>
                        <a:rPr dirty="0" err="1">
                          <a:solidFill>
                            <a:srgbClr val="FF0000"/>
                          </a:solidFill>
                        </a:rPr>
                        <a:t>microsite_contentinter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" data-omni="galaxy-s25-ultra:accessories:cases^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kindsuit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-case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:conv-oth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:camel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rgbClr val="FF0000"/>
                          </a:solidFill>
                        </a:rPr>
                        <a:t>ga-ca="content click" ga-ac="feature" ga-la="galaxy-s25-ultra:accessories:cases^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kindsuit-case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:conv-oth: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camel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grpSp>
        <p:nvGrpSpPr>
          <p:cNvPr id="1297" name="그룹 8"/>
          <p:cNvGrpSpPr/>
          <p:nvPr/>
        </p:nvGrpSpPr>
        <p:grpSpPr>
          <a:xfrm>
            <a:off x="1544130" y="2984851"/>
            <a:ext cx="338650" cy="338649"/>
            <a:chOff x="-1" y="0"/>
            <a:chExt cx="338648" cy="338648"/>
          </a:xfrm>
        </p:grpSpPr>
        <p:sp>
          <p:nvSpPr>
            <p:cNvPr id="1295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296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300" name="그룹 8"/>
          <p:cNvGrpSpPr/>
          <p:nvPr/>
        </p:nvGrpSpPr>
        <p:grpSpPr>
          <a:xfrm>
            <a:off x="1785430" y="2984851"/>
            <a:ext cx="338649" cy="338649"/>
            <a:chOff x="-1" y="0"/>
            <a:chExt cx="338648" cy="338648"/>
          </a:xfrm>
        </p:grpSpPr>
        <p:sp>
          <p:nvSpPr>
            <p:cNvPr id="1298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299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1303" name="그룹 8"/>
          <p:cNvGrpSpPr/>
          <p:nvPr/>
        </p:nvGrpSpPr>
        <p:grpSpPr>
          <a:xfrm>
            <a:off x="570603" y="4331051"/>
            <a:ext cx="338649" cy="338649"/>
            <a:chOff x="-1" y="0"/>
            <a:chExt cx="338648" cy="338648"/>
          </a:xfrm>
        </p:grpSpPr>
        <p:sp>
          <p:nvSpPr>
            <p:cNvPr id="1301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302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1306" name="그룹 8"/>
          <p:cNvGrpSpPr/>
          <p:nvPr/>
        </p:nvGrpSpPr>
        <p:grpSpPr>
          <a:xfrm>
            <a:off x="832930" y="4331051"/>
            <a:ext cx="338650" cy="338649"/>
            <a:chOff x="-1" y="0"/>
            <a:chExt cx="338648" cy="338648"/>
          </a:xfrm>
        </p:grpSpPr>
        <p:sp>
          <p:nvSpPr>
            <p:cNvPr id="1304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305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6</a:t>
              </a:r>
            </a:p>
          </p:txBody>
        </p:sp>
      </p:grpSp>
      <p:grpSp>
        <p:nvGrpSpPr>
          <p:cNvPr id="1309" name="그룹 8"/>
          <p:cNvGrpSpPr/>
          <p:nvPr/>
        </p:nvGrpSpPr>
        <p:grpSpPr>
          <a:xfrm>
            <a:off x="1086930" y="4331051"/>
            <a:ext cx="338650" cy="338649"/>
            <a:chOff x="-1" y="0"/>
            <a:chExt cx="338648" cy="338648"/>
          </a:xfrm>
        </p:grpSpPr>
        <p:sp>
          <p:nvSpPr>
            <p:cNvPr id="1307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308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7</a:t>
              </a:r>
            </a:p>
          </p:txBody>
        </p:sp>
      </p:grpSp>
      <p:grpSp>
        <p:nvGrpSpPr>
          <p:cNvPr id="1312" name="그룹 8"/>
          <p:cNvGrpSpPr/>
          <p:nvPr/>
        </p:nvGrpSpPr>
        <p:grpSpPr>
          <a:xfrm>
            <a:off x="1328230" y="4331051"/>
            <a:ext cx="338650" cy="338649"/>
            <a:chOff x="-1" y="0"/>
            <a:chExt cx="338648" cy="338648"/>
          </a:xfrm>
        </p:grpSpPr>
        <p:sp>
          <p:nvSpPr>
            <p:cNvPr id="1310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311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8</a:t>
              </a:r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그림 8" descr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2" y="798673"/>
            <a:ext cx="5879139" cy="2860378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401637" y="13272613"/>
            <a:ext cx="142443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151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152" name="표"/>
          <p:cNvGraphicFramePr/>
          <p:nvPr/>
        </p:nvGraphicFramePr>
        <p:xfrm>
          <a:off x="6351246" y="1025356"/>
          <a:ext cx="3310445" cy="1575358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오퍼 메시지 열기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오퍼 메시지 닫기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>
                        <a:defRPr sz="1000" b="1">
                          <a:solidFill>
                            <a:srgbClr val="FFFFFF"/>
                          </a:solidFill>
                          <a:sym typeface="맑은 고딕"/>
                        </a:defRPr>
                      </a:pPr>
                      <a:r>
                        <a:rPr lang="en-US" dirty="0"/>
                        <a:t>3456</a:t>
                      </a:r>
                      <a:endParaRPr dirty="0"/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rPr dirty="0" err="1"/>
                        <a:t>클릭</a:t>
                      </a:r>
                      <a:r>
                        <a:rPr dirty="0"/>
                        <a:t> 시 Galaxy S25 Ultra Buying </a:t>
                      </a:r>
                      <a:r>
                        <a:rPr dirty="0" err="1"/>
                        <a:t>페이지로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이동</a:t>
                      </a:r>
                      <a:endParaRPr dirty="0"/>
                    </a:p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rPr dirty="0"/>
                        <a:t>CTA TEXT : Pre-order / Buy now / Pre-reserve /</a:t>
                      </a:r>
                    </a:p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rPr dirty="0"/>
                        <a:t>Where to buy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3" name="표 62"/>
          <p:cNvGraphicFramePr/>
          <p:nvPr/>
        </p:nvGraphicFramePr>
        <p:xfrm>
          <a:off x="318462" y="5785815"/>
          <a:ext cx="8698338" cy="573241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8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9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/>
                        <a:t>KV Drop down - Open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microsite_pcontentinter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data-omni="galaxy-s25-ultra:features:kv:acdn-open:offer"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ga-ac="accordion" ga-la="galaxy-s25-ultra:features:kv:acdn-open:offer"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KV Drop down - Close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data-omni-type="microsite_pcontentinter" data-omni="galaxy-s25-ultra:features:kv:acdn-close:offer"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ga-ca="indication" ga-ac="accordion" ga-la="galaxy-s25-ultra:features:kv:acdn-close:offer"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Pre-order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/>
                        <a:t>data-omni-type="</a:t>
                      </a:r>
                      <a:r>
                        <a:rPr dirty="0" err="1"/>
                        <a:t>microsite_buyAction</a:t>
                      </a:r>
                      <a:r>
                        <a:rPr dirty="0"/>
                        <a:t>" data-omni="galaxy-s25-ultra:features:key-vis^img:conv-pdt: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pre-order</a:t>
                      </a:r>
                      <a:r>
                        <a:rPr dirty="0"/>
                        <a:t>|;SM-S938"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/>
                        <a:t>ga-ca="buy </a:t>
                      </a:r>
                      <a:r>
                        <a:rPr dirty="0" err="1"/>
                        <a:t>cta</a:t>
                      </a:r>
                      <a:r>
                        <a:rPr dirty="0"/>
                        <a:t>" ga-ac="pre-order-now" ga-la="galaxy-s25-ultra:features:key-vis^img:conv-pdt: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pre-order</a:t>
                      </a:r>
                      <a:r>
                        <a:rPr dirty="0"/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Buy now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data-omni-type="microsite_buyAction" data-omni="galaxy-s25-ultra:features:key-vis^img:conv-pdt:buy-now|;SM-S938"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ga-ca="buy cta" ga-ac="buy-now" ga-la="galaxy-s25-ultra:features:key-vis^img:conv-pdt:buy-now"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Reserve now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data-omni-type="microsite_buyAction" data-omni="galaxy-s25-ultra:features:key-vis^img:conv-pdt:reserve-now|;SM-S938"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ga-ca="buy cta" ga-ac="reserve-now" ga-la="galaxy-s25-ultra:features:key-vis^img:conv-pdt:reserve-now"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Where to buy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data-omni-type="microsite_buyAction" data-omni="galaxy-s25-ultra:features:key-vis^img:conv-pdt:where-to-buy|;SM-S938"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ga-ca="buy 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cta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ga-ac="where-to-buy" ga-la="galaxy-s25-ultra:features:key-vis^img:conv-pdt:where-to-buy"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154" name="Common"/>
          <p:cNvSpPr txBox="1"/>
          <p:nvPr/>
        </p:nvSpPr>
        <p:spPr>
          <a:xfrm>
            <a:off x="232209" y="411277"/>
            <a:ext cx="1430825" cy="40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Features-KV</a:t>
            </a:r>
          </a:p>
        </p:txBody>
      </p:sp>
      <p:pic>
        <p:nvPicPr>
          <p:cNvPr id="155" name="그림 10" descr="그림 10"/>
          <p:cNvPicPr>
            <a:picLocks noChangeAspect="1"/>
          </p:cNvPicPr>
          <p:nvPr/>
        </p:nvPicPr>
        <p:blipFill>
          <a:blip r:embed="rId3"/>
          <a:srcRect l="2019" t="7193" r="433" b="37147"/>
          <a:stretch>
            <a:fillRect/>
          </a:stretch>
        </p:blipFill>
        <p:spPr>
          <a:xfrm>
            <a:off x="318463" y="1533634"/>
            <a:ext cx="5879138" cy="24121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8" name="타원 6"/>
          <p:cNvGrpSpPr/>
          <p:nvPr/>
        </p:nvGrpSpPr>
        <p:grpSpPr>
          <a:xfrm>
            <a:off x="5154802" y="891841"/>
            <a:ext cx="302401" cy="302401"/>
            <a:chOff x="0" y="0"/>
            <a:chExt cx="302400" cy="302400"/>
          </a:xfrm>
        </p:grpSpPr>
        <p:sp>
          <p:nvSpPr>
            <p:cNvPr id="156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57" name="1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61" name="타원 7"/>
          <p:cNvGrpSpPr/>
          <p:nvPr/>
        </p:nvGrpSpPr>
        <p:grpSpPr>
          <a:xfrm>
            <a:off x="5105055" y="1849620"/>
            <a:ext cx="302401" cy="302401"/>
            <a:chOff x="0" y="0"/>
            <a:chExt cx="302400" cy="302400"/>
          </a:xfrm>
        </p:grpSpPr>
        <p:sp>
          <p:nvSpPr>
            <p:cNvPr id="159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60" name="2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162" name="직사각형 35"/>
          <p:cNvSpPr/>
          <p:nvPr/>
        </p:nvSpPr>
        <p:spPr>
          <a:xfrm>
            <a:off x="5181701" y="1226241"/>
            <a:ext cx="248604" cy="28575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sp>
        <p:nvSpPr>
          <p:cNvPr id="163" name="직사각형 35"/>
          <p:cNvSpPr/>
          <p:nvPr/>
        </p:nvSpPr>
        <p:spPr>
          <a:xfrm>
            <a:off x="5181720" y="1553514"/>
            <a:ext cx="248604" cy="28575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166" name="타원 16"/>
          <p:cNvGrpSpPr/>
          <p:nvPr/>
        </p:nvGrpSpPr>
        <p:grpSpPr>
          <a:xfrm>
            <a:off x="1764489" y="3203420"/>
            <a:ext cx="302401" cy="302401"/>
            <a:chOff x="0" y="0"/>
            <a:chExt cx="302400" cy="302400"/>
          </a:xfrm>
        </p:grpSpPr>
        <p:sp>
          <p:nvSpPr>
            <p:cNvPr id="164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65" name="3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167" name="직사각형 35"/>
          <p:cNvSpPr/>
          <p:nvPr/>
        </p:nvSpPr>
        <p:spPr>
          <a:xfrm>
            <a:off x="2110015" y="3247276"/>
            <a:ext cx="409240" cy="214689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4" name="그림 10" descr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94" y="1285981"/>
            <a:ext cx="2164306" cy="4160050"/>
          </a:xfrm>
          <a:prstGeom prst="rect">
            <a:avLst/>
          </a:prstGeom>
          <a:ln w="12700">
            <a:miter lim="400000"/>
          </a:ln>
        </p:spPr>
      </p:pic>
      <p:sp>
        <p:nvSpPr>
          <p:cNvPr id="1315" name="직선 연결선[R] 18"/>
          <p:cNvSpPr/>
          <p:nvPr/>
        </p:nvSpPr>
        <p:spPr>
          <a:xfrm>
            <a:off x="318462" y="337508"/>
            <a:ext cx="826905" cy="8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1316" name="표"/>
          <p:cNvGraphicFramePr/>
          <p:nvPr/>
        </p:nvGraphicFramePr>
        <p:xfrm>
          <a:off x="6351246" y="1015831"/>
          <a:ext cx="3310445" cy="1016558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Galaxy-S25-Ultra Kindsuit Case Colorchip변경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Galaxy-S25-Ultra Kindsuit Case Colorchip 변경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17" name="Common"/>
          <p:cNvSpPr txBox="1"/>
          <p:nvPr/>
        </p:nvSpPr>
        <p:spPr>
          <a:xfrm>
            <a:off x="232208" y="396764"/>
            <a:ext cx="3741413" cy="40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/>
          <a:p>
            <a: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pPr>
            <a:r>
              <a:t>Accessories – Cases_ Kindsuit Case</a:t>
            </a:r>
          </a:p>
        </p:txBody>
      </p:sp>
      <p:graphicFrame>
        <p:nvGraphicFramePr>
          <p:cNvPr id="1318" name="표 62"/>
          <p:cNvGraphicFramePr/>
          <p:nvPr/>
        </p:nvGraphicFramePr>
        <p:xfrm>
          <a:off x="592139" y="6502400"/>
          <a:ext cx="8569323" cy="215396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2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0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63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previous colorchip 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763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data-omni-type="microsite_pcontentinter" data-omni="galaxy-s25-ultra:accessories:cases^kindsuit-case:sldr-arrow:left"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ga-ca="indication" ga-ac="carousel" ga-la="galaxy-s25-ultra:accessories:cases^kindsuit-case:sldr-arrow:left"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next colorchip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data-omni-type="microsite_pcontentinter" data-omni="galaxy-s25-ultra:accessories:cases^kindsuit-case:sldr-arrow:right"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ga-ca="indication" ga-ac="carousel" ga-la="galaxy-s25-ultra:accessories:cases^kindsuit-case:sldr-arrow:right"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19" name="TextBox 20"/>
          <p:cNvSpPr txBox="1"/>
          <p:nvPr/>
        </p:nvSpPr>
        <p:spPr>
          <a:xfrm>
            <a:off x="592138" y="899055"/>
            <a:ext cx="913959" cy="27939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>
            <a:spAutoFit/>
          </a:bodyPr>
          <a:lstStyle>
            <a:lvl1pPr algn="ctr">
              <a:defRPr sz="1800">
                <a:solidFill>
                  <a:srgbClr val="FFFFFF"/>
                </a:solidFill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Mobile</a:t>
            </a:r>
          </a:p>
        </p:txBody>
      </p:sp>
      <p:pic>
        <p:nvPicPr>
          <p:cNvPr id="1320" name="그림 3" descr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468" y="1280725"/>
            <a:ext cx="1362032" cy="2592255"/>
          </a:xfrm>
          <a:prstGeom prst="rect">
            <a:avLst/>
          </a:prstGeom>
          <a:ln w="12700">
            <a:miter lim="400000"/>
          </a:ln>
        </p:spPr>
      </p:pic>
      <p:sp>
        <p:nvSpPr>
          <p:cNvPr id="1321" name="직사각형 35"/>
          <p:cNvSpPr/>
          <p:nvPr/>
        </p:nvSpPr>
        <p:spPr>
          <a:xfrm>
            <a:off x="598772" y="2086778"/>
            <a:ext cx="338646" cy="338649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grpSp>
        <p:nvGrpSpPr>
          <p:cNvPr id="1324" name="그룹 8"/>
          <p:cNvGrpSpPr/>
          <p:nvPr/>
        </p:nvGrpSpPr>
        <p:grpSpPr>
          <a:xfrm>
            <a:off x="308406" y="2086778"/>
            <a:ext cx="338649" cy="338649"/>
            <a:chOff x="-1" y="0"/>
            <a:chExt cx="338648" cy="338648"/>
          </a:xfrm>
        </p:grpSpPr>
        <p:sp>
          <p:nvSpPr>
            <p:cNvPr id="1322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323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325" name="직사각형 35"/>
          <p:cNvSpPr/>
          <p:nvPr/>
        </p:nvSpPr>
        <p:spPr>
          <a:xfrm>
            <a:off x="2176012" y="2097664"/>
            <a:ext cx="338646" cy="338649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grpSp>
        <p:nvGrpSpPr>
          <p:cNvPr id="1328" name="그룹 13"/>
          <p:cNvGrpSpPr/>
          <p:nvPr/>
        </p:nvGrpSpPr>
        <p:grpSpPr>
          <a:xfrm>
            <a:off x="2448016" y="2072264"/>
            <a:ext cx="338649" cy="338649"/>
            <a:chOff x="-1" y="0"/>
            <a:chExt cx="338648" cy="338648"/>
          </a:xfrm>
        </p:grpSpPr>
        <p:sp>
          <p:nvSpPr>
            <p:cNvPr id="1326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327" name="1"/>
            <p:cNvSpPr txBox="1"/>
            <p:nvPr/>
          </p:nvSpPr>
          <p:spPr>
            <a:xfrm>
              <a:off x="27266" y="29762"/>
              <a:ext cx="284115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2</a:t>
              </a:r>
            </a:p>
          </p:txBody>
        </p:sp>
      </p:grp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0" name="그림 15" descr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11" y="1141043"/>
            <a:ext cx="1730795" cy="3232090"/>
          </a:xfrm>
          <a:prstGeom prst="rect">
            <a:avLst/>
          </a:prstGeom>
          <a:ln w="12700">
            <a:miter lim="400000"/>
          </a:ln>
        </p:spPr>
      </p:pic>
      <p:sp>
        <p:nvSpPr>
          <p:cNvPr id="1331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5352097" y="6534418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61</a:t>
            </a:fld>
            <a:endParaRPr/>
          </a:p>
        </p:txBody>
      </p:sp>
      <p:sp>
        <p:nvSpPr>
          <p:cNvPr id="1332" name="직선 연결선[R] 18"/>
          <p:cNvSpPr/>
          <p:nvPr/>
        </p:nvSpPr>
        <p:spPr>
          <a:xfrm>
            <a:off x="318462" y="337508"/>
            <a:ext cx="826905" cy="8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1333" name="표"/>
          <p:cNvGraphicFramePr/>
          <p:nvPr/>
        </p:nvGraphicFramePr>
        <p:xfrm>
          <a:off x="6351246" y="976044"/>
          <a:ext cx="3310445" cy="932582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6291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Galaxy-S25-Ultra Clear Case Colorchip1(Transparent) 제품 노출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291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Galaxy-S25-Ultra Clear Case Colorchip1(Transparent) 제품 PDP로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34" name="표 62"/>
          <p:cNvGraphicFramePr/>
          <p:nvPr/>
        </p:nvGraphicFramePr>
        <p:xfrm>
          <a:off x="595415" y="4806451"/>
          <a:ext cx="8568784" cy="220529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2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0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62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9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 S25 Ultra Clear Case - Colorchip1 (Transparent)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data-omni-type="microsite_gallery" data-omni="galaxy-s25-ultra:accessories:cases^clear-case:slct-color:transparent"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ga-ca="gallery" ga-ac="feature gallery" ga-la="galaxy-s25-ultra:accessories:cases^clear-case:slct-color:transparent"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 S25 Ultra Clear Case - Click to go case PDP (Transparent)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data-omni-type="microsite_contentinter" data-omni="galaxy-s25-ultra:accessories:cases^clear-case:conv-oth:transparent"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ga-ca="content click" ga-ac="feature" ga-la="galaxy-s25-ultra:accessories:cases^clear-case:conv-oth:transparent"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35" name="Common"/>
          <p:cNvSpPr txBox="1"/>
          <p:nvPr/>
        </p:nvSpPr>
        <p:spPr>
          <a:xfrm>
            <a:off x="232207" y="396764"/>
            <a:ext cx="5218774" cy="40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6" tIns="91436" rIns="91436" bIns="91436">
            <a:spAutoFit/>
          </a:bodyPr>
          <a:lstStyle/>
          <a:p>
            <a: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pPr>
            <a:r>
              <a:t>Accessories – Cases_ Clear Case</a:t>
            </a:r>
          </a:p>
        </p:txBody>
      </p:sp>
      <p:sp>
        <p:nvSpPr>
          <p:cNvPr id="1336" name="직사각형 35"/>
          <p:cNvSpPr/>
          <p:nvPr/>
        </p:nvSpPr>
        <p:spPr>
          <a:xfrm>
            <a:off x="713293" y="4036957"/>
            <a:ext cx="718666" cy="279248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grpSp>
        <p:nvGrpSpPr>
          <p:cNvPr id="1339" name="그룹 10"/>
          <p:cNvGrpSpPr/>
          <p:nvPr/>
        </p:nvGrpSpPr>
        <p:grpSpPr>
          <a:xfrm>
            <a:off x="903301" y="3748890"/>
            <a:ext cx="338650" cy="338649"/>
            <a:chOff x="-1" y="0"/>
            <a:chExt cx="338648" cy="338648"/>
          </a:xfrm>
        </p:grpSpPr>
        <p:sp>
          <p:nvSpPr>
            <p:cNvPr id="1337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338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1340" name="직사각형 35"/>
          <p:cNvSpPr/>
          <p:nvPr/>
        </p:nvSpPr>
        <p:spPr>
          <a:xfrm>
            <a:off x="1314206" y="2899644"/>
            <a:ext cx="387594" cy="279248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grpSp>
        <p:nvGrpSpPr>
          <p:cNvPr id="1343" name="그룹 18"/>
          <p:cNvGrpSpPr/>
          <p:nvPr/>
        </p:nvGrpSpPr>
        <p:grpSpPr>
          <a:xfrm>
            <a:off x="1338516" y="2614347"/>
            <a:ext cx="338650" cy="338649"/>
            <a:chOff x="-1" y="0"/>
            <a:chExt cx="338648" cy="338648"/>
          </a:xfrm>
        </p:grpSpPr>
        <p:sp>
          <p:nvSpPr>
            <p:cNvPr id="1341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342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1</a:t>
              </a:r>
            </a:p>
          </p:txBody>
        </p:sp>
      </p:grp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직선 연결선[R] 18"/>
          <p:cNvSpPr/>
          <p:nvPr/>
        </p:nvSpPr>
        <p:spPr>
          <a:xfrm>
            <a:off x="318462" y="337508"/>
            <a:ext cx="826905" cy="8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1346" name="표"/>
          <p:cNvGraphicFramePr/>
          <p:nvPr/>
        </p:nvGraphicFramePr>
        <p:xfrm>
          <a:off x="6351246" y="1015831"/>
          <a:ext cx="3310445" cy="1016558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Anti-reflecting Film Colorchip1(Transparent) 제품 노출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Anti-reflecting Film Colorchip1(Transparent) 제품 PDP로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47" name="Common"/>
          <p:cNvSpPr txBox="1"/>
          <p:nvPr/>
        </p:nvSpPr>
        <p:spPr>
          <a:xfrm>
            <a:off x="232208" y="396764"/>
            <a:ext cx="4223404" cy="40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/>
          <a:p>
            <a: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pPr>
            <a:r>
              <a:t>Accessories – Cases_Anti-reflecting Film</a:t>
            </a:r>
          </a:p>
        </p:txBody>
      </p:sp>
      <p:graphicFrame>
        <p:nvGraphicFramePr>
          <p:cNvPr id="1348" name="표 62"/>
          <p:cNvGraphicFramePr/>
          <p:nvPr/>
        </p:nvGraphicFramePr>
        <p:xfrm>
          <a:off x="602557" y="6522124"/>
          <a:ext cx="8558905" cy="220529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15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36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 S25 Ultra Anti Reflecting Screen Protector - Colorchip1 (Transparent)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data-omni-type="microsite_gallery" data-omni="galaxy-s25-ultra:accessories:cases^anti-reflecting-film:slct-color:transparent"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ga-ca="gallery" ga-ac="feature gallery" ga-la="galaxy-s25-ultra:accessories:cases^anti-reflecting-film:slct-color:transparent"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 S25 Ultra Anti Reflecting Screen Protector - Click to go case PDP (Transparent)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data-omni-type="microsite_contentinter" data-omni="galaxy-s25-ultra:accessories:cases^anti-reflecting-film:conv-oth:transparent"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ga-ca="content click" ga-ac="feature" ga-la="galaxy-s25-ultra:accessories:cases^anti-reflecting-film:conv-oth:transparent"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349" name="그림 1" descr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73" y="1248209"/>
            <a:ext cx="1557270" cy="3017759"/>
          </a:xfrm>
          <a:prstGeom prst="rect">
            <a:avLst/>
          </a:prstGeom>
          <a:ln w="12700">
            <a:miter lim="400000"/>
          </a:ln>
        </p:spPr>
      </p:pic>
      <p:sp>
        <p:nvSpPr>
          <p:cNvPr id="1350" name="직사각형 35"/>
          <p:cNvSpPr/>
          <p:nvPr/>
        </p:nvSpPr>
        <p:spPr>
          <a:xfrm>
            <a:off x="1302915" y="2808829"/>
            <a:ext cx="338648" cy="308697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grpSp>
        <p:nvGrpSpPr>
          <p:cNvPr id="1353" name="그룹 8"/>
          <p:cNvGrpSpPr/>
          <p:nvPr/>
        </p:nvGrpSpPr>
        <p:grpSpPr>
          <a:xfrm>
            <a:off x="1309633" y="2568725"/>
            <a:ext cx="338649" cy="338649"/>
            <a:chOff x="-1" y="0"/>
            <a:chExt cx="338648" cy="338648"/>
          </a:xfrm>
        </p:grpSpPr>
        <p:sp>
          <p:nvSpPr>
            <p:cNvPr id="1351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352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354" name="직사각형 35"/>
          <p:cNvSpPr/>
          <p:nvPr/>
        </p:nvSpPr>
        <p:spPr>
          <a:xfrm>
            <a:off x="744509" y="3889102"/>
            <a:ext cx="669438" cy="338649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grpSp>
        <p:nvGrpSpPr>
          <p:cNvPr id="1357" name="그룹 8"/>
          <p:cNvGrpSpPr/>
          <p:nvPr/>
        </p:nvGrpSpPr>
        <p:grpSpPr>
          <a:xfrm>
            <a:off x="900347" y="3628961"/>
            <a:ext cx="338649" cy="338649"/>
            <a:chOff x="-1" y="0"/>
            <a:chExt cx="338648" cy="338648"/>
          </a:xfrm>
        </p:grpSpPr>
        <p:sp>
          <p:nvSpPr>
            <p:cNvPr id="1355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356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2</a:t>
              </a:r>
            </a:p>
          </p:txBody>
        </p:sp>
      </p:grp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직선 연결선[R] 18"/>
          <p:cNvSpPr/>
          <p:nvPr/>
        </p:nvSpPr>
        <p:spPr>
          <a:xfrm>
            <a:off x="318462" y="337508"/>
            <a:ext cx="826905" cy="8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1360" name="표"/>
          <p:cNvGraphicFramePr/>
          <p:nvPr/>
        </p:nvGraphicFramePr>
        <p:xfrm>
          <a:off x="6351246" y="1015831"/>
          <a:ext cx="3310445" cy="3049674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 S25 Ultra S Pen Colorchip1(Black) 제품 노출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 S25 Ultra S Pen Colorchip2(Light Gray) 제품 노출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 S25 Ultra S Pen Colorchip3(Light Silver) 제품 노출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 S25 Ultra S Pen Colorchip1(Black) 제품 PDP로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 S25 Ultra S Pen Colorchip2(Light Gray) 제품 PDP로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6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 S25 Ultra S Pen Colorchip3(Light Silver) 제품 PDP로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61" name="Common"/>
          <p:cNvSpPr txBox="1"/>
          <p:nvPr/>
        </p:nvSpPr>
        <p:spPr>
          <a:xfrm>
            <a:off x="232208" y="396764"/>
            <a:ext cx="4545882" cy="40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/>
          <a:p>
            <a: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pPr>
            <a:r>
              <a:t>Accessories – Cases_Galaxy S25 Ultra S Pen</a:t>
            </a:r>
          </a:p>
        </p:txBody>
      </p:sp>
      <p:graphicFrame>
        <p:nvGraphicFramePr>
          <p:cNvPr id="1362" name="표 62"/>
          <p:cNvGraphicFramePr/>
          <p:nvPr>
            <p:extLst>
              <p:ext uri="{D42A27DB-BD31-4B8C-83A1-F6EECF244321}">
                <p14:modId xmlns:p14="http://schemas.microsoft.com/office/powerpoint/2010/main" val="524254673"/>
              </p:ext>
            </p:extLst>
          </p:nvPr>
        </p:nvGraphicFramePr>
        <p:xfrm>
          <a:off x="602557" y="6077623"/>
          <a:ext cx="8558905" cy="598100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15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36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 S25 Ultra S Pen - Colorchip1 (Black)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data-omni-type="microsite_gallery" data-omni="galaxy-s25-ultra:accessories:case^galaxy-s25-ultra-s-pen:slct-color:black"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ga-ca="gallery" ga-ac="feature gallery" ga-la="galaxy-s25-ultra:accessories:case^galaxy-s25-ultra-s-pen:slct-color:black"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 S25 Ultra S Pen – Colorchip2 (Light Gray)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sym typeface="맑은 고딕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data-omni-type="microsite_gallery" data-omni="galaxy-s25-ultra:accessories:case^galaxy-s25-ultra-s-pen:slct-color:light-gray"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sym typeface="맑은 고딕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ga-ca="gallery" ga-ac="feature gallery" ga-la="galaxy-s25-ultra:accessories:case^galaxy-s25-ultra-s-pen:slct-color:light-gray"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 S25 Ultra S Pen – Colorchip2 (Light Silver)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sym typeface="맑은 고딕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data-omni-type="microsite_gallery" data-omni="galaxy-s25-ultra:accessories:case^galaxy-s25-ultra-s-pen:slct-color:light-silver"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sym typeface="맑은 고딕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ga-ca="gallery" ga-ac="feature gallery" ga-la="galaxy-s25-ultra:accessories:case^galaxy-s25-ultra-s-pen:slct-color:light-silver"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 S25 Ultra S Pen - Click to go case PDP (Black)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rgbClr val="FF0000"/>
                          </a:solidFill>
                        </a:rPr>
                        <a:t>data-omni-type="</a:t>
                      </a:r>
                      <a:r>
                        <a:rPr dirty="0" err="1">
                          <a:solidFill>
                            <a:srgbClr val="FF0000"/>
                          </a:solidFill>
                        </a:rPr>
                        <a:t>microsite_contentinter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" data-omni="galaxy-s25-ultra:accessories:case^galaxy-s25-ultra-s-pen: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conv-oth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:black"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/>
                        <a:t>ga-ca="content click" ga-ac="feature" ga-la="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galaxy-s25-ultra:accessories:case^galaxy-s25-ultra-s-pen:conv-oth:black</a:t>
                      </a:r>
                      <a:r>
                        <a:rPr dirty="0"/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 S25 Ultra S Pen - Click to go case PDP (Light Gray)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rgbClr val="FF0000"/>
                          </a:solidFill>
                        </a:rPr>
                        <a:t>data-omni-type="</a:t>
                      </a:r>
                      <a:r>
                        <a:rPr dirty="0" err="1">
                          <a:solidFill>
                            <a:srgbClr val="FF0000"/>
                          </a:solidFill>
                        </a:rPr>
                        <a:t>microsite_contentinter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" data-omni="galaxy-s25-ultra:accessories:case^galaxy-s25-ultra-s-pen: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conv-oth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:light-gray"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chemeClr val="tx1"/>
                          </a:solidFill>
                        </a:rPr>
                        <a:t>ga-ca="content click" ga-ac="feature" ga-la="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galaxy-s25-ultra:accessories:case^galaxy-s25-ultra-s-pen:conv-oth:light-gray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 S25 Ultra S Pen - Click to go case PDP (Light Silver)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rgbClr val="FF0000"/>
                          </a:solidFill>
                        </a:rPr>
                        <a:t>data-omni-type="</a:t>
                      </a:r>
                      <a:r>
                        <a:rPr dirty="0" err="1">
                          <a:solidFill>
                            <a:srgbClr val="FF0000"/>
                          </a:solidFill>
                        </a:rPr>
                        <a:t>microsite_contentinter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" data-omni="galaxy-s25-ultra:accessories:case^galaxy-s25-ultra-s-pen: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conv-oth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:light-silver"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chemeClr val="tx1"/>
                          </a:solidFill>
                        </a:rPr>
                        <a:t>ga-ca="content click" ga-ac="feature" ga-la="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galaxy-s25-ultra:accessories:case^galaxy-s25-ultra-s-pen:conv-oth:light-silver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pic>
        <p:nvPicPr>
          <p:cNvPr id="1363" name="그림 1" descr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73" y="1293426"/>
            <a:ext cx="1557270" cy="2927325"/>
          </a:xfrm>
          <a:prstGeom prst="rect">
            <a:avLst/>
          </a:prstGeom>
          <a:ln w="12700">
            <a:miter lim="400000"/>
          </a:ln>
        </p:spPr>
      </p:pic>
      <p:sp>
        <p:nvSpPr>
          <p:cNvPr id="1364" name="직사각형 35"/>
          <p:cNvSpPr/>
          <p:nvPr/>
        </p:nvSpPr>
        <p:spPr>
          <a:xfrm>
            <a:off x="1248940" y="2834229"/>
            <a:ext cx="529061" cy="308697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grpSp>
        <p:nvGrpSpPr>
          <p:cNvPr id="1367" name="그룹 8"/>
          <p:cNvGrpSpPr/>
          <p:nvPr/>
        </p:nvGrpSpPr>
        <p:grpSpPr>
          <a:xfrm>
            <a:off x="1079227" y="2610280"/>
            <a:ext cx="338649" cy="338649"/>
            <a:chOff x="-1" y="0"/>
            <a:chExt cx="338648" cy="338648"/>
          </a:xfrm>
        </p:grpSpPr>
        <p:sp>
          <p:nvSpPr>
            <p:cNvPr id="1365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366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370" name="그룹 8"/>
          <p:cNvGrpSpPr/>
          <p:nvPr/>
        </p:nvGrpSpPr>
        <p:grpSpPr>
          <a:xfrm>
            <a:off x="1305931" y="2610280"/>
            <a:ext cx="338649" cy="338649"/>
            <a:chOff x="-1" y="0"/>
            <a:chExt cx="338648" cy="338648"/>
          </a:xfrm>
        </p:grpSpPr>
        <p:sp>
          <p:nvSpPr>
            <p:cNvPr id="1368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369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373" name="그룹 8"/>
          <p:cNvGrpSpPr/>
          <p:nvPr/>
        </p:nvGrpSpPr>
        <p:grpSpPr>
          <a:xfrm>
            <a:off x="1552031" y="2610280"/>
            <a:ext cx="338649" cy="338649"/>
            <a:chOff x="-1" y="0"/>
            <a:chExt cx="338648" cy="338648"/>
          </a:xfrm>
        </p:grpSpPr>
        <p:sp>
          <p:nvSpPr>
            <p:cNvPr id="1371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372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1374" name="직사각형 35"/>
          <p:cNvSpPr/>
          <p:nvPr/>
        </p:nvSpPr>
        <p:spPr>
          <a:xfrm>
            <a:off x="860783" y="3789036"/>
            <a:ext cx="529061" cy="308697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grpSp>
        <p:nvGrpSpPr>
          <p:cNvPr id="1377" name="그룹 8"/>
          <p:cNvGrpSpPr/>
          <p:nvPr/>
        </p:nvGrpSpPr>
        <p:grpSpPr>
          <a:xfrm>
            <a:off x="691071" y="3565085"/>
            <a:ext cx="338649" cy="338649"/>
            <a:chOff x="-1" y="0"/>
            <a:chExt cx="338648" cy="338648"/>
          </a:xfrm>
        </p:grpSpPr>
        <p:sp>
          <p:nvSpPr>
            <p:cNvPr id="1375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376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1380" name="그룹 8"/>
          <p:cNvGrpSpPr/>
          <p:nvPr/>
        </p:nvGrpSpPr>
        <p:grpSpPr>
          <a:xfrm>
            <a:off x="917776" y="3565085"/>
            <a:ext cx="338649" cy="338649"/>
            <a:chOff x="-1" y="0"/>
            <a:chExt cx="338648" cy="338648"/>
          </a:xfrm>
        </p:grpSpPr>
        <p:sp>
          <p:nvSpPr>
            <p:cNvPr id="1378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379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1383" name="그룹 8"/>
          <p:cNvGrpSpPr/>
          <p:nvPr/>
        </p:nvGrpSpPr>
        <p:grpSpPr>
          <a:xfrm>
            <a:off x="1163874" y="3565085"/>
            <a:ext cx="338649" cy="338649"/>
            <a:chOff x="-1" y="0"/>
            <a:chExt cx="338648" cy="338648"/>
          </a:xfrm>
        </p:grpSpPr>
        <p:sp>
          <p:nvSpPr>
            <p:cNvPr id="1381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382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6</a:t>
              </a:r>
            </a:p>
          </p:txBody>
        </p:sp>
      </p:grp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5" name="그림 29" descr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21" y="994756"/>
            <a:ext cx="2477729" cy="5042397"/>
          </a:xfrm>
          <a:prstGeom prst="rect">
            <a:avLst/>
          </a:prstGeom>
          <a:ln w="12700">
            <a:miter lim="400000"/>
          </a:ln>
        </p:spPr>
      </p:pic>
      <p:sp>
        <p:nvSpPr>
          <p:cNvPr id="1386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5304128" y="7367000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64</a:t>
            </a:fld>
            <a:endParaRPr/>
          </a:p>
        </p:txBody>
      </p:sp>
      <p:sp>
        <p:nvSpPr>
          <p:cNvPr id="1387" name="직선 연결선[R] 18"/>
          <p:cNvSpPr/>
          <p:nvPr/>
        </p:nvSpPr>
        <p:spPr>
          <a:xfrm>
            <a:off x="318462" y="337508"/>
            <a:ext cx="826905" cy="8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1388" name="표"/>
          <p:cNvGraphicFramePr/>
          <p:nvPr/>
        </p:nvGraphicFramePr>
        <p:xfrm>
          <a:off x="6351246" y="1015831"/>
          <a:ext cx="3310445" cy="1016558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45W Power Adapter Colorchip1(Black) 제품 노출 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45W Power Adapter Colorchip1(Black) 제품 PDP로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89" name="표 62"/>
          <p:cNvGraphicFramePr/>
          <p:nvPr/>
        </p:nvGraphicFramePr>
        <p:xfrm>
          <a:off x="592139" y="6502400"/>
          <a:ext cx="8569323" cy="220529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2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0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63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45W Power Adapter – Colorchip1 (Black)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data-omni-type="microsite_gallery" data-omni="galaxy-s25-ultra:accessories:chargers-and-smarttag^45w-power-adapter:slct-color:black"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ga-ca="gallery" ga-ac="feature gallery" ga-la="galaxy-s25-ultra:accessories:chargers-and-smarttag^45w-power-adapter:slct-color:black"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Click to go 45W Power Adapter Black Color PDP 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data-omni-type="microsite_contentinter" data-omni="galaxy-s25-ultra:accessories:chargers-and-smarttag^45w-power-adapter:conv-oth:black"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ga-ca="content click" ga-ac="feature" ga-la="galaxy-s25-ultra:accessories:chargers-and-smarttag^45w-power-adapter:conv-oth:black"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90" name="Common"/>
          <p:cNvSpPr txBox="1"/>
          <p:nvPr/>
        </p:nvSpPr>
        <p:spPr>
          <a:xfrm>
            <a:off x="232208" y="396764"/>
            <a:ext cx="5928454" cy="40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/>
          <a:p>
            <a: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pPr>
            <a:r>
              <a:t>Accessories – Chargers &amp; SmartTag_45W Power Adapter</a:t>
            </a:r>
          </a:p>
        </p:txBody>
      </p:sp>
      <p:sp>
        <p:nvSpPr>
          <p:cNvPr id="1391" name="직사각형 35"/>
          <p:cNvSpPr/>
          <p:nvPr/>
        </p:nvSpPr>
        <p:spPr>
          <a:xfrm>
            <a:off x="1718399" y="3681052"/>
            <a:ext cx="399067" cy="369866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392" name="직사각형 35"/>
          <p:cNvSpPr/>
          <p:nvPr/>
        </p:nvSpPr>
        <p:spPr>
          <a:xfrm>
            <a:off x="757774" y="5621184"/>
            <a:ext cx="901267" cy="408830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grpSp>
        <p:nvGrpSpPr>
          <p:cNvPr id="1395" name="그룹 5"/>
          <p:cNvGrpSpPr/>
          <p:nvPr/>
        </p:nvGrpSpPr>
        <p:grpSpPr>
          <a:xfrm>
            <a:off x="1748608" y="3419273"/>
            <a:ext cx="338649" cy="338649"/>
            <a:chOff x="-1" y="0"/>
            <a:chExt cx="338648" cy="338648"/>
          </a:xfrm>
        </p:grpSpPr>
        <p:sp>
          <p:nvSpPr>
            <p:cNvPr id="1393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394" name="1"/>
            <p:cNvSpPr txBox="1"/>
            <p:nvPr/>
          </p:nvSpPr>
          <p:spPr>
            <a:xfrm>
              <a:off x="27266" y="29762"/>
              <a:ext cx="284115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398" name="그룹 8"/>
          <p:cNvGrpSpPr/>
          <p:nvPr/>
        </p:nvGrpSpPr>
        <p:grpSpPr>
          <a:xfrm>
            <a:off x="1039084" y="5409381"/>
            <a:ext cx="338649" cy="338649"/>
            <a:chOff x="-1" y="0"/>
            <a:chExt cx="338648" cy="338648"/>
          </a:xfrm>
        </p:grpSpPr>
        <p:sp>
          <p:nvSpPr>
            <p:cNvPr id="1396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397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2</a:t>
              </a:r>
            </a:p>
          </p:txBody>
        </p:sp>
      </p:grp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0" name="그림 29" descr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50" y="1012556"/>
            <a:ext cx="2471727" cy="5024597"/>
          </a:xfrm>
          <a:prstGeom prst="rect">
            <a:avLst/>
          </a:prstGeom>
          <a:ln w="12700">
            <a:miter lim="400000"/>
          </a:ln>
        </p:spPr>
      </p:pic>
      <p:sp>
        <p:nvSpPr>
          <p:cNvPr id="1401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5304128" y="7367000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65</a:t>
            </a:fld>
            <a:endParaRPr/>
          </a:p>
        </p:txBody>
      </p:sp>
      <p:sp>
        <p:nvSpPr>
          <p:cNvPr id="1402" name="직선 연결선[R] 18"/>
          <p:cNvSpPr/>
          <p:nvPr/>
        </p:nvSpPr>
        <p:spPr>
          <a:xfrm>
            <a:off x="318462" y="337508"/>
            <a:ext cx="826905" cy="8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1403" name="표"/>
          <p:cNvGraphicFramePr/>
          <p:nvPr/>
        </p:nvGraphicFramePr>
        <p:xfrm>
          <a:off x="6351246" y="1015831"/>
          <a:ext cx="3310445" cy="1016558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50W Power Adapter Colorchip1(Black) 제품 노출 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50W Power Adapter Colorchip1(Black) 제품 PDP로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04" name="표 62"/>
          <p:cNvGraphicFramePr/>
          <p:nvPr/>
        </p:nvGraphicFramePr>
        <p:xfrm>
          <a:off x="592139" y="6502400"/>
          <a:ext cx="8569323" cy="220529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2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0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63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50W Power Adapter – Colorchip1 (Black)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data-omni-type="microsite_gallery" data-omni="galaxy-s25-ultra:accessories:chargers-and-smarttag^50w-power-adapter:slct-color:black"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ga-ca="gallery" ga-ac="feature gallery" ga-la="galaxy-s25-ultra:accessories:chargers-and-smarttag^50w-power-adapter:slct-color:black"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Click to go 50W Power Adapter Black Color PDP 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data-omni-type="microsite_contentinter" data-omni="galaxy-s25-ultra:accessories:chargers-and-smarttag^50w-power-adapter:conv-oth:black"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ga-ca="content click" ga-ac="feature" ga-la="galaxy-s25-ultra:accessories:chargers-and-smarttag^50w-power-adapter:conv-oth:black"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05" name="Common"/>
          <p:cNvSpPr txBox="1"/>
          <p:nvPr/>
        </p:nvSpPr>
        <p:spPr>
          <a:xfrm>
            <a:off x="232208" y="396764"/>
            <a:ext cx="5921342" cy="40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/>
          <a:p>
            <a: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pPr>
            <a:r>
              <a:t>Accessories – Chargers &amp; SmartTag_50W Power Adapter</a:t>
            </a:r>
          </a:p>
        </p:txBody>
      </p:sp>
      <p:sp>
        <p:nvSpPr>
          <p:cNvPr id="1406" name="직사각형 35"/>
          <p:cNvSpPr/>
          <p:nvPr/>
        </p:nvSpPr>
        <p:spPr>
          <a:xfrm>
            <a:off x="1689824" y="3709627"/>
            <a:ext cx="399067" cy="369866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407" name="직사각형 35"/>
          <p:cNvSpPr/>
          <p:nvPr/>
        </p:nvSpPr>
        <p:spPr>
          <a:xfrm>
            <a:off x="788254" y="5682143"/>
            <a:ext cx="901268" cy="408830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grpSp>
        <p:nvGrpSpPr>
          <p:cNvPr id="1410" name="그룹 5"/>
          <p:cNvGrpSpPr/>
          <p:nvPr/>
        </p:nvGrpSpPr>
        <p:grpSpPr>
          <a:xfrm>
            <a:off x="1720033" y="3447848"/>
            <a:ext cx="338649" cy="338649"/>
            <a:chOff x="-1" y="0"/>
            <a:chExt cx="338648" cy="338648"/>
          </a:xfrm>
        </p:grpSpPr>
        <p:sp>
          <p:nvSpPr>
            <p:cNvPr id="1408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409" name="1"/>
            <p:cNvSpPr txBox="1"/>
            <p:nvPr/>
          </p:nvSpPr>
          <p:spPr>
            <a:xfrm>
              <a:off x="27266" y="29762"/>
              <a:ext cx="284115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413" name="그룹 8"/>
          <p:cNvGrpSpPr/>
          <p:nvPr/>
        </p:nvGrpSpPr>
        <p:grpSpPr>
          <a:xfrm>
            <a:off x="1069564" y="5470340"/>
            <a:ext cx="338649" cy="338649"/>
            <a:chOff x="-1" y="0"/>
            <a:chExt cx="338648" cy="338648"/>
          </a:xfrm>
        </p:grpSpPr>
        <p:sp>
          <p:nvSpPr>
            <p:cNvPr id="1411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412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2</a:t>
              </a:r>
            </a:p>
          </p:txBody>
        </p:sp>
      </p:grp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5" name="그림 29" descr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299" y="999856"/>
            <a:ext cx="2507351" cy="48258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6" name="그림 29" descr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71" y="957228"/>
            <a:ext cx="2414975" cy="483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17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5304128" y="7367000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t>66</a:t>
            </a:fld>
            <a:endParaRPr/>
          </a:p>
        </p:txBody>
      </p:sp>
      <p:sp>
        <p:nvSpPr>
          <p:cNvPr id="1418" name="직선 연결선[R] 18"/>
          <p:cNvSpPr/>
          <p:nvPr/>
        </p:nvSpPr>
        <p:spPr>
          <a:xfrm>
            <a:off x="318462" y="337508"/>
            <a:ext cx="826905" cy="8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1419" name="표"/>
          <p:cNvGraphicFramePr/>
          <p:nvPr/>
        </p:nvGraphicFramePr>
        <p:xfrm>
          <a:off x="6351246" y="1015831"/>
          <a:ext cx="3310445" cy="3049674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 SmartTag2 Colorchip1(Black)  제품 노출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 SmartTag2 Colorchip2(White) 제품 노출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 SmartTag2 Colorchip1(Black) 제품 PDP로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 SmartTag2 Colorchip2(White) 제품 PDP로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Colorchip 변경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6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Colorchip 변경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420" name="표 62"/>
          <p:cNvGraphicFramePr/>
          <p:nvPr/>
        </p:nvGraphicFramePr>
        <p:xfrm>
          <a:off x="592139" y="6502400"/>
          <a:ext cx="8569323" cy="598100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2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0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63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Galaxy SmartTag2 - Colorchip1 (Black)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data-omni-type="microsite_gallery" data-omni="galaxy-s25-ultra:accessories:chargers-and-smarttag^galaxy-smarttag2:slct-color:black"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ga-ca="gallery" ga-ac="feature gallery" ga-la="galaxy-s25-ultra:accessories:chargers-and-smarttag^galaxy-smarttag2:slct-color:black"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Galaxy SmartTag2 – Colorchip2 (White)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data-omni-type="microsite_gallery" data-omni="galaxy-s25-ultra:accessories:chargers-and-smarttag^galaxy-smarttag2:slct-color:white"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ga-ca="gallery" ga-ac="feature gallery" ga-la="galaxy-s25-ultra:accessories:chargers-and-smarttag^galaxy-smarttag2:slct-color:white"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Galaxy SmartTag2 Black Color PDP 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data-omni-type="microsite_contentinter" data-omni="galaxy-s25-ultra:accessories:chargers-and-smarttag^galaxy-smarttag2:conv-oth:black"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ga-ca="content click" ga-ac="feature" ga-la="galaxy-s25-ultra:accessories:chargers-and-smarttag^galaxy-smarttag2:conv-oth:black"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Galaxy SmartTag2 White Color PDP 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data-omni-type="microsite_contentinter" data-omni="galaxy-s25-ultra:accessories:chargers-and-smarttag^galaxy-smarttag2:conv-oth:white"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ga-ca="content click" ga-ac="feature" ga-la="galaxy-s25-ultra:accessories:chargers-and-smarttag^galaxy-smarttag2:conv-oth:white"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previous Colorchip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data-omni-type="microsite_pcontentinter" data-omni="galaxy-s25-ultra:accessories:chargers-and-smarttag^galaxy-smarttag2:sldr-arrow:left"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ga-ca="indication" ga-ac="carousel" ga-la="galaxy-s25-ultra:accessories:chargers-and-smarttag^galaxy-smarttag2:sldr-arrow:left"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next Colorchip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data-omni-type="microsite_pcontentinter" data-omni="galaxy-s25-ultra:accessories:chargers-and-smarttag^galaxy-smarttag2:sldr-arrow:right"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ga-ca="indication" ga-ac="carousel" ga-la="galaxy-s25-ultra:accessories:chargers-and-smarttag^galaxy-smarttag2:sldr-arrow:right"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1421" name="Common"/>
          <p:cNvSpPr txBox="1"/>
          <p:nvPr/>
        </p:nvSpPr>
        <p:spPr>
          <a:xfrm>
            <a:off x="232208" y="396764"/>
            <a:ext cx="5826854" cy="40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/>
          <a:p>
            <a: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pPr>
            <a:r>
              <a:t>Accessories – Chargers &amp; SmartTag_ Galaxy SmartTag2</a:t>
            </a:r>
          </a:p>
        </p:txBody>
      </p:sp>
      <p:sp>
        <p:nvSpPr>
          <p:cNvPr id="1422" name="직사각형 35"/>
          <p:cNvSpPr/>
          <p:nvPr/>
        </p:nvSpPr>
        <p:spPr>
          <a:xfrm>
            <a:off x="1577775" y="3552988"/>
            <a:ext cx="715115" cy="369866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423" name="직사각형 35"/>
          <p:cNvSpPr/>
          <p:nvPr/>
        </p:nvSpPr>
        <p:spPr>
          <a:xfrm>
            <a:off x="820596" y="5360132"/>
            <a:ext cx="806871" cy="408830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grpSp>
        <p:nvGrpSpPr>
          <p:cNvPr id="1426" name="그룹 6"/>
          <p:cNvGrpSpPr/>
          <p:nvPr/>
        </p:nvGrpSpPr>
        <p:grpSpPr>
          <a:xfrm>
            <a:off x="1571623" y="3267133"/>
            <a:ext cx="338649" cy="338649"/>
            <a:chOff x="-1" y="0"/>
            <a:chExt cx="338648" cy="338648"/>
          </a:xfrm>
        </p:grpSpPr>
        <p:sp>
          <p:nvSpPr>
            <p:cNvPr id="1424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425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429" name="그룹 9"/>
          <p:cNvGrpSpPr/>
          <p:nvPr/>
        </p:nvGrpSpPr>
        <p:grpSpPr>
          <a:xfrm>
            <a:off x="881458" y="5168513"/>
            <a:ext cx="338649" cy="338649"/>
            <a:chOff x="-1" y="0"/>
            <a:chExt cx="338648" cy="338648"/>
          </a:xfrm>
        </p:grpSpPr>
        <p:sp>
          <p:nvSpPr>
            <p:cNvPr id="1427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428" name="1"/>
            <p:cNvSpPr txBox="1"/>
            <p:nvPr/>
          </p:nvSpPr>
          <p:spPr>
            <a:xfrm>
              <a:off x="27266" y="29762"/>
              <a:ext cx="284115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432" name="그룹 12"/>
          <p:cNvGrpSpPr/>
          <p:nvPr/>
        </p:nvGrpSpPr>
        <p:grpSpPr>
          <a:xfrm>
            <a:off x="1177600" y="5168513"/>
            <a:ext cx="338649" cy="338649"/>
            <a:chOff x="-1" y="0"/>
            <a:chExt cx="338648" cy="338648"/>
          </a:xfrm>
        </p:grpSpPr>
        <p:sp>
          <p:nvSpPr>
            <p:cNvPr id="1430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431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1435" name="그룹 15"/>
          <p:cNvGrpSpPr/>
          <p:nvPr/>
        </p:nvGrpSpPr>
        <p:grpSpPr>
          <a:xfrm>
            <a:off x="1913594" y="3267133"/>
            <a:ext cx="338649" cy="338649"/>
            <a:chOff x="-1" y="0"/>
            <a:chExt cx="338648" cy="338648"/>
          </a:xfrm>
        </p:grpSpPr>
        <p:sp>
          <p:nvSpPr>
            <p:cNvPr id="1433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434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1436" name="TextBox 20"/>
          <p:cNvSpPr txBox="1"/>
          <p:nvPr/>
        </p:nvSpPr>
        <p:spPr>
          <a:xfrm>
            <a:off x="3470971" y="1015831"/>
            <a:ext cx="913958" cy="27939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>
            <a:spAutoFit/>
          </a:bodyPr>
          <a:lstStyle>
            <a:lvl1pPr algn="ctr">
              <a:defRPr sz="1800">
                <a:solidFill>
                  <a:srgbClr val="FFFFFF"/>
                </a:solidFill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Mobile</a:t>
            </a:r>
          </a:p>
        </p:txBody>
      </p:sp>
      <p:sp>
        <p:nvSpPr>
          <p:cNvPr id="1437" name="직사각형 35"/>
          <p:cNvSpPr/>
          <p:nvPr/>
        </p:nvSpPr>
        <p:spPr>
          <a:xfrm>
            <a:off x="3618786" y="2034430"/>
            <a:ext cx="338646" cy="338648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grpSp>
        <p:nvGrpSpPr>
          <p:cNvPr id="1440" name="그룹 22"/>
          <p:cNvGrpSpPr/>
          <p:nvPr/>
        </p:nvGrpSpPr>
        <p:grpSpPr>
          <a:xfrm>
            <a:off x="3341119" y="2024903"/>
            <a:ext cx="338649" cy="338649"/>
            <a:chOff x="-1" y="0"/>
            <a:chExt cx="338648" cy="338648"/>
          </a:xfrm>
        </p:grpSpPr>
        <p:sp>
          <p:nvSpPr>
            <p:cNvPr id="1438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439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5</a:t>
              </a:r>
            </a:p>
          </p:txBody>
        </p:sp>
      </p:grpSp>
      <p:sp>
        <p:nvSpPr>
          <p:cNvPr id="1441" name="직사각형 35"/>
          <p:cNvSpPr/>
          <p:nvPr/>
        </p:nvSpPr>
        <p:spPr>
          <a:xfrm>
            <a:off x="5410112" y="2034819"/>
            <a:ext cx="338646" cy="338649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grpSp>
        <p:nvGrpSpPr>
          <p:cNvPr id="1444" name="그룹 26"/>
          <p:cNvGrpSpPr/>
          <p:nvPr/>
        </p:nvGrpSpPr>
        <p:grpSpPr>
          <a:xfrm>
            <a:off x="5682116" y="2025293"/>
            <a:ext cx="338649" cy="338649"/>
            <a:chOff x="-1" y="0"/>
            <a:chExt cx="338648" cy="338648"/>
          </a:xfrm>
        </p:grpSpPr>
        <p:sp>
          <p:nvSpPr>
            <p:cNvPr id="1442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443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6</a:t>
              </a:r>
            </a:p>
          </p:txBody>
        </p:sp>
      </p:grp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6" name="그림 29" descr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909" y="1091142"/>
            <a:ext cx="2392461" cy="4640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7" name="그림 29" descr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03" y="922653"/>
            <a:ext cx="2430317" cy="4950423"/>
          </a:xfrm>
          <a:prstGeom prst="rect">
            <a:avLst/>
          </a:prstGeom>
          <a:ln w="12700">
            <a:miter lim="400000"/>
          </a:ln>
        </p:spPr>
      </p:pic>
      <p:sp>
        <p:nvSpPr>
          <p:cNvPr id="1448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5304128" y="7367000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67</a:t>
            </a:fld>
            <a:endParaRPr/>
          </a:p>
        </p:txBody>
      </p:sp>
      <p:sp>
        <p:nvSpPr>
          <p:cNvPr id="1449" name="직선 연결선[R] 18"/>
          <p:cNvSpPr/>
          <p:nvPr/>
        </p:nvSpPr>
        <p:spPr>
          <a:xfrm>
            <a:off x="318462" y="337508"/>
            <a:ext cx="826905" cy="8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1450" name="표"/>
          <p:cNvGraphicFramePr/>
          <p:nvPr/>
        </p:nvGraphicFramePr>
        <p:xfrm>
          <a:off x="6351246" y="1015831"/>
          <a:ext cx="3310445" cy="3049674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Super Fast Wireless Charger Duo Colorchip1(Black) 제품 노출 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Super Fast Wireless Charger Duo Colorchip2(White) 제품 노출 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Super Fast Wireless Charger Duo Colorchip1(Black) 제품 PDP로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Super Fast Wireless Charger Duo Colorchip2(White) 제품 PDP로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Colorchip 변경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6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Colorchip 변경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451" name="표 62"/>
          <p:cNvGraphicFramePr/>
          <p:nvPr/>
        </p:nvGraphicFramePr>
        <p:xfrm>
          <a:off x="607903" y="6502400"/>
          <a:ext cx="8553557" cy="598100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1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4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488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Super Fast Wireless Charger Duo – Colorchip1 (Black)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data-omni-type="microsite_gallery" data-omni="galaxy-s25-ultra:accessories:chargers-and-smarttag^super-fast-wireless-charger-duo:slct-color:black"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ga-ca="gallery" ga-ac="feature gallery" ga-la="galaxy-s25-ultra:accessories:chargers-and-smarttag^super-fast-wireless-charger-duo:slct-color:black"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Super Fast Wireless Charger Duo – Colorchip2 (White)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data-omni-type="microsite_gallery" data-omni="galaxy-s25-ultra:accessories:chargers-and-smarttag^super-fast-wireless-charger-duo:slct-color:white"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ga-ca="gallery" ga-ac="feature gallery" ga-la="galaxy-s25-ultra:accessories:chargers-and-smarttag^super-fast-wireless-charger-duo:slct-color:white"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Super Fast Wireless Charger Duo Black Color PDP 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data-omni-type="microsite_contentinter" data-omni="galaxy-s25-ultra:accessories:chargers-and-smarttag^super-fast-wireless-charger-duo:conv-oth:black"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ga-ca="content click" ga-ac="feature" ga-la="galaxy-s25-ultra:accessories:chargers-and-smarttag^super-fast-wireless-charger-duo:conv-oth:black"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Super Fast Wireless Charger Duo White Color PDP 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data-omni-type="microsite_contentinter" data-omni="galaxy-s25-ultra:accessories:chargers-and-smarttag^super-fast-wireless-charger-duo:conv-oth:white"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ga-ca="content click" ga-ac="feature" ga-la="galaxy-s25-ultra:accessories:chargers-and-smarttag^super-fast-wireless-charger-duo:conv-oth:white"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previous Colorchip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data-omni-type="microsite_pcontentinter" data-omni="galaxy-s25-ultra:accessories:chargers-and-smarttag^super-fast-wireless-charger-duo:sldr-arrow:left"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ga-ca="indication" ga-ac="carousel" ga-la="galaxy-s25-ultra:accessories:chargers-and-smarttag^super-fast-wireless-charger-duo:sldr-arrow:left"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next Colorchip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data-omni-type="microsite_pcontentinter" data-omni="galaxy-s25-ultra:accessories:chargers-and-smarttag^super-fast-wireless-charger-duo:sldr-arrow:right"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ga-ca="indication" ga-ac="carousel" ga-la="galaxy-s25-ultra:accessories:chargers-and-smarttag^super-fast-wireless-charger-duo:sldr-arrow:right"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1452" name="Common"/>
          <p:cNvSpPr txBox="1"/>
          <p:nvPr/>
        </p:nvSpPr>
        <p:spPr>
          <a:xfrm>
            <a:off x="232207" y="396764"/>
            <a:ext cx="7258602" cy="40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/>
          <a:p>
            <a: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pPr>
            <a:r>
              <a:t>Accessories – Chargers &amp; SmartTag_ Super Fast Wireless Charger Duo</a:t>
            </a:r>
          </a:p>
        </p:txBody>
      </p:sp>
      <p:sp>
        <p:nvSpPr>
          <p:cNvPr id="1453" name="직사각형 35"/>
          <p:cNvSpPr/>
          <p:nvPr/>
        </p:nvSpPr>
        <p:spPr>
          <a:xfrm>
            <a:off x="1443776" y="3527845"/>
            <a:ext cx="715115" cy="369866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454" name="직사각형 35"/>
          <p:cNvSpPr/>
          <p:nvPr/>
        </p:nvSpPr>
        <p:spPr>
          <a:xfrm>
            <a:off x="734818" y="5368309"/>
            <a:ext cx="743449" cy="408830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grpSp>
        <p:nvGrpSpPr>
          <p:cNvPr id="1457" name="그룹 5"/>
          <p:cNvGrpSpPr/>
          <p:nvPr/>
        </p:nvGrpSpPr>
        <p:grpSpPr>
          <a:xfrm>
            <a:off x="1492617" y="3241999"/>
            <a:ext cx="338649" cy="338649"/>
            <a:chOff x="-1" y="0"/>
            <a:chExt cx="338648" cy="338648"/>
          </a:xfrm>
        </p:grpSpPr>
        <p:sp>
          <p:nvSpPr>
            <p:cNvPr id="1455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456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460" name="그룹 8"/>
          <p:cNvGrpSpPr/>
          <p:nvPr/>
        </p:nvGrpSpPr>
        <p:grpSpPr>
          <a:xfrm>
            <a:off x="812805" y="5160362"/>
            <a:ext cx="338649" cy="338649"/>
            <a:chOff x="-1" y="0"/>
            <a:chExt cx="338648" cy="338648"/>
          </a:xfrm>
        </p:grpSpPr>
        <p:sp>
          <p:nvSpPr>
            <p:cNvPr id="1458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459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463" name="그룹 11"/>
          <p:cNvGrpSpPr/>
          <p:nvPr/>
        </p:nvGrpSpPr>
        <p:grpSpPr>
          <a:xfrm>
            <a:off x="1092619" y="5160362"/>
            <a:ext cx="338649" cy="338649"/>
            <a:chOff x="-1" y="0"/>
            <a:chExt cx="338648" cy="338648"/>
          </a:xfrm>
        </p:grpSpPr>
        <p:sp>
          <p:nvSpPr>
            <p:cNvPr id="1461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462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1466" name="그룹 14"/>
          <p:cNvGrpSpPr/>
          <p:nvPr/>
        </p:nvGrpSpPr>
        <p:grpSpPr>
          <a:xfrm>
            <a:off x="1834587" y="3241999"/>
            <a:ext cx="338649" cy="338649"/>
            <a:chOff x="-1" y="0"/>
            <a:chExt cx="338648" cy="338648"/>
          </a:xfrm>
        </p:grpSpPr>
        <p:sp>
          <p:nvSpPr>
            <p:cNvPr id="1464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465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1467" name="TextBox 19"/>
          <p:cNvSpPr txBox="1"/>
          <p:nvPr/>
        </p:nvSpPr>
        <p:spPr>
          <a:xfrm>
            <a:off x="3470407" y="886891"/>
            <a:ext cx="913958" cy="2794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>
            <a:spAutoFit/>
          </a:bodyPr>
          <a:lstStyle>
            <a:lvl1pPr algn="ctr">
              <a:defRPr sz="1800">
                <a:solidFill>
                  <a:srgbClr val="FFFFFF"/>
                </a:solidFill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Mobile</a:t>
            </a:r>
          </a:p>
        </p:txBody>
      </p:sp>
      <p:sp>
        <p:nvSpPr>
          <p:cNvPr id="1468" name="직사각형 35"/>
          <p:cNvSpPr/>
          <p:nvPr/>
        </p:nvSpPr>
        <p:spPr>
          <a:xfrm>
            <a:off x="3504289" y="2108987"/>
            <a:ext cx="338646" cy="338649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grpSp>
        <p:nvGrpSpPr>
          <p:cNvPr id="1471" name="그룹 21"/>
          <p:cNvGrpSpPr/>
          <p:nvPr/>
        </p:nvGrpSpPr>
        <p:grpSpPr>
          <a:xfrm>
            <a:off x="3226623" y="2108986"/>
            <a:ext cx="338649" cy="338649"/>
            <a:chOff x="-1" y="0"/>
            <a:chExt cx="338648" cy="338648"/>
          </a:xfrm>
        </p:grpSpPr>
        <p:sp>
          <p:nvSpPr>
            <p:cNvPr id="1469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470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5</a:t>
              </a:r>
            </a:p>
          </p:txBody>
        </p:sp>
      </p:grpSp>
      <p:sp>
        <p:nvSpPr>
          <p:cNvPr id="1472" name="직사각형 35"/>
          <p:cNvSpPr/>
          <p:nvPr/>
        </p:nvSpPr>
        <p:spPr>
          <a:xfrm>
            <a:off x="5327944" y="2128427"/>
            <a:ext cx="338647" cy="338648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grpSp>
        <p:nvGrpSpPr>
          <p:cNvPr id="1475" name="그룹 25"/>
          <p:cNvGrpSpPr/>
          <p:nvPr/>
        </p:nvGrpSpPr>
        <p:grpSpPr>
          <a:xfrm>
            <a:off x="5571374" y="2109376"/>
            <a:ext cx="338649" cy="338649"/>
            <a:chOff x="-1" y="0"/>
            <a:chExt cx="338648" cy="338648"/>
          </a:xfrm>
        </p:grpSpPr>
        <p:sp>
          <p:nvSpPr>
            <p:cNvPr id="1473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474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6</a:t>
              </a:r>
            </a:p>
          </p:txBody>
        </p:sp>
      </p:grp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7" name="그림 12" descr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333" y="1018810"/>
            <a:ext cx="2335000" cy="4179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8" name="그림 13" descr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74" y="847575"/>
            <a:ext cx="2202783" cy="4202314"/>
          </a:xfrm>
          <a:prstGeom prst="rect">
            <a:avLst/>
          </a:prstGeom>
          <a:ln w="12700">
            <a:miter lim="400000"/>
          </a:ln>
        </p:spPr>
      </p:pic>
      <p:sp>
        <p:nvSpPr>
          <p:cNvPr id="1479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02752" y="13272613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68</a:t>
            </a:fld>
            <a:endParaRPr/>
          </a:p>
        </p:txBody>
      </p:sp>
      <p:sp>
        <p:nvSpPr>
          <p:cNvPr id="1480" name="직선 연결선[R] 18"/>
          <p:cNvSpPr/>
          <p:nvPr/>
        </p:nvSpPr>
        <p:spPr>
          <a:xfrm>
            <a:off x="318462" y="337508"/>
            <a:ext cx="826905" cy="8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1481" name="표 62"/>
          <p:cNvGraphicFramePr/>
          <p:nvPr>
            <p:extLst>
              <p:ext uri="{D42A27DB-BD31-4B8C-83A1-F6EECF244321}">
                <p14:modId xmlns:p14="http://schemas.microsoft.com/office/powerpoint/2010/main" val="1903405021"/>
              </p:ext>
            </p:extLst>
          </p:nvPr>
        </p:nvGraphicFramePr>
        <p:xfrm>
          <a:off x="592137" y="5093342"/>
          <a:ext cx="8569325" cy="786886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2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0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631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Galaxy Watch Ultra – Colorchip1 (Titanium Gray)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/>
                        <a:t>data-omni-type="</a:t>
                      </a:r>
                      <a:r>
                        <a:rPr dirty="0" err="1"/>
                        <a:t>microsite_gallery</a:t>
                      </a:r>
                      <a:r>
                        <a:rPr dirty="0"/>
                        <a:t>" data-omni="galaxy-s25-ultra:accessories:galaxy-watch-and-ring^galaxy-watch-ultra:slct-color:titanium-gray"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ga-ca="gallery" ga-ac="feature gallery" ga-la="galaxy-s25-ultra:accessories:galaxy-watch-and-ring^galaxy-watch-ultra:slct-color:titanium-gray"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Galaxy Watch Ultra – Colorchip2 (Titanium Silver)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data-omni-type="microsite_gallery" data-omni="galaxy-s25-ultra:accessories:galaxy-watch-and-ring^galaxy-watch-ultra:slct-color:titanium-silver"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ga-ca="gallery" ga-ac="feature gallery" ga-la="galaxy-s25-ultra:accessories:galaxy-watch-and-ring^galaxy-watch-ultra:slct-color:titanium-silver"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Galaxy Watch Ultra – Colorchip3 (Titanium White)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data-omni-type="microsite_gallery" data-omni="galaxy-s25-ultra:accessories:galaxy-watch-and-ring^galaxy-watch-ultra:slct-color:titanium-white"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/>
                        <a:t>ga-ca="gallery" ga-ac="feature gallery" ga-la="galaxy-s25-ultra:accessories:galaxy-watch-and-ring^galaxy-watch-ultra:slct-color:titanium-white"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Click to go Galaxy Watch Ultra Titanium Gray Color PDP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/>
                        <a:t>data-omni-type="</a:t>
                      </a:r>
                      <a:r>
                        <a:rPr dirty="0" err="1"/>
                        <a:t>microsite_contentinter</a:t>
                      </a:r>
                      <a:r>
                        <a:rPr dirty="0"/>
                        <a:t>" data-omni="galaxy-s25-ultra:accessories:galaxy-watch-and-ring^galaxy-watch-ultra: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conv-oth</a:t>
                      </a:r>
                      <a:r>
                        <a:rPr dirty="0"/>
                        <a:t>:titanium-gray"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/>
                        <a:t>ga-ca="content click" ga-ac="feature" ga-la="galaxy-s25-ultra:accessories:galaxy-watch-and-ring^galaxy-watch-ultra: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conv-oth</a:t>
                      </a:r>
                      <a:r>
                        <a:rPr dirty="0"/>
                        <a:t>:titanium-gray"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Galaxy Watch Ultra Titanium Silver Color PDP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/>
                        <a:t>data-omni-type="</a:t>
                      </a:r>
                      <a:r>
                        <a:rPr dirty="0" err="1"/>
                        <a:t>microsite_contentinter</a:t>
                      </a:r>
                      <a:r>
                        <a:rPr dirty="0"/>
                        <a:t>" data-omni="galaxy-s25-ultra:accessories:galaxy-watch-and-ring^galaxy-watch-ultra: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conv-oth</a:t>
                      </a:r>
                      <a:r>
                        <a:rPr dirty="0"/>
                        <a:t>:titanium-silver"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/>
                        <a:t>ga-ca="content click" ga-ac="feature" ga-la="galaxy-s25-ultra:accessories:galaxy-watch-and-ring^galaxy-watch-ultra: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conv-oth</a:t>
                      </a:r>
                      <a:r>
                        <a:rPr dirty="0"/>
                        <a:t>:titanium-silver"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Galaxy Watch Ultra Titanium White Color PDP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/>
                        <a:t>data-omni-type="</a:t>
                      </a:r>
                      <a:r>
                        <a:rPr dirty="0" err="1"/>
                        <a:t>microsite_contentinter</a:t>
                      </a:r>
                      <a:r>
                        <a:rPr dirty="0"/>
                        <a:t>" data-omni="galaxy-s25-ultra:accessories:galaxy-watch-and-ring^galaxy-watch-ultra: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conv-oth</a:t>
                      </a:r>
                      <a:r>
                        <a:rPr dirty="0"/>
                        <a:t>:titanium-white"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/>
                        <a:t>ga-ca="content click" ga-ac="feature" ga-la="galaxy-s25-ultra:accessories:galaxy-watch-and-ring^galaxy-watch-ultra: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conv-oth</a:t>
                      </a:r>
                      <a:r>
                        <a:rPr dirty="0"/>
                        <a:t>:titanium-white"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next Colorchip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data-omni-type="microsite_pcontentinter" data-omni="galaxy-s25-ultra:accessories:galaxy-watch-and-ring^galaxy-watch-ultra:sldr-arrow:left"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ga-ca="indication" ga-ac="carousel" ga-la="galaxy-s25-ultra:accessories:galaxy-watch-and-ring^galaxy-watch-ultra:sldr-arrow:left"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next Colorchip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data-omni-type="microsite_pcontentinter" data-omni="galaxy-s25-ultra:accessories:galaxy-watch-and-ring^galaxy-watch-ultra:sldr-arrow:right"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/>
                        <a:t>ga-ca="indication" ga-ac="carousel" ga-la="galaxy-s25-ultra:accessories:galaxy-watch-and-ring^galaxy-watch-ultra:sldr-arrow:right"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sp>
        <p:nvSpPr>
          <p:cNvPr id="1482" name="Common"/>
          <p:cNvSpPr txBox="1"/>
          <p:nvPr/>
        </p:nvSpPr>
        <p:spPr>
          <a:xfrm>
            <a:off x="232208" y="396764"/>
            <a:ext cx="5806737" cy="40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/>
          <a:p>
            <a: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pPr>
            <a:r>
              <a:t>Accessories – Galaxy Watch &amp; Ring_ Galaxy Watch Ultra</a:t>
            </a:r>
          </a:p>
        </p:txBody>
      </p:sp>
      <p:graphicFrame>
        <p:nvGraphicFramePr>
          <p:cNvPr id="1483" name="표"/>
          <p:cNvGraphicFramePr/>
          <p:nvPr/>
        </p:nvGraphicFramePr>
        <p:xfrm>
          <a:off x="6338661" y="983657"/>
          <a:ext cx="3310445" cy="4066232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 Watch Ultra Colorchip1(Titanium Gray) 제품 노출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 Watch Ultra Colorchip2(Titanium Silver) 제품 노출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 Watch Ultra Colorchip3(Titanium White) 제품 노출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 Galaxy Watch Ultra Colorchip1(Titanium Gray) 제품 PDP로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 Watch Ultra Colorchip2(Titanium Silver) 제품 PDP로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6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 Watch Ultra Colorchip3(Titanium White) 제품 PDP로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7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Colorchip 변경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8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rPr dirty="0" err="1"/>
                        <a:t>클릭</a:t>
                      </a:r>
                      <a:r>
                        <a:rPr dirty="0"/>
                        <a:t> 시 </a:t>
                      </a:r>
                      <a:r>
                        <a:rPr dirty="0" err="1"/>
                        <a:t>Colorchip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변경</a:t>
                      </a: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84" name="직사각형 35"/>
          <p:cNvSpPr/>
          <p:nvPr/>
        </p:nvSpPr>
        <p:spPr>
          <a:xfrm>
            <a:off x="1280835" y="3230806"/>
            <a:ext cx="975521" cy="271013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485" name="직사각형 35"/>
          <p:cNvSpPr/>
          <p:nvPr/>
        </p:nvSpPr>
        <p:spPr>
          <a:xfrm>
            <a:off x="785595" y="4595348"/>
            <a:ext cx="901268" cy="408830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grpSp>
        <p:nvGrpSpPr>
          <p:cNvPr id="1488" name="그룹 23"/>
          <p:cNvGrpSpPr/>
          <p:nvPr/>
        </p:nvGrpSpPr>
        <p:grpSpPr>
          <a:xfrm>
            <a:off x="1290359" y="2965793"/>
            <a:ext cx="338649" cy="338649"/>
            <a:chOff x="-1" y="0"/>
            <a:chExt cx="338648" cy="338648"/>
          </a:xfrm>
        </p:grpSpPr>
        <p:sp>
          <p:nvSpPr>
            <p:cNvPr id="1486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487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491" name="그룹 26"/>
          <p:cNvGrpSpPr/>
          <p:nvPr/>
        </p:nvGrpSpPr>
        <p:grpSpPr>
          <a:xfrm>
            <a:off x="1587998" y="2961584"/>
            <a:ext cx="338649" cy="338649"/>
            <a:chOff x="-1" y="0"/>
            <a:chExt cx="338648" cy="338648"/>
          </a:xfrm>
        </p:grpSpPr>
        <p:sp>
          <p:nvSpPr>
            <p:cNvPr id="1489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490" name="1"/>
            <p:cNvSpPr txBox="1"/>
            <p:nvPr/>
          </p:nvSpPr>
          <p:spPr>
            <a:xfrm>
              <a:off x="27266" y="29762"/>
              <a:ext cx="284115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494" name="그룹 35"/>
          <p:cNvGrpSpPr/>
          <p:nvPr/>
        </p:nvGrpSpPr>
        <p:grpSpPr>
          <a:xfrm>
            <a:off x="1862587" y="2960386"/>
            <a:ext cx="338649" cy="338649"/>
            <a:chOff x="-1" y="0"/>
            <a:chExt cx="338648" cy="338648"/>
          </a:xfrm>
        </p:grpSpPr>
        <p:sp>
          <p:nvSpPr>
            <p:cNvPr id="1492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493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1495" name="직사각형 35"/>
          <p:cNvSpPr/>
          <p:nvPr/>
        </p:nvSpPr>
        <p:spPr>
          <a:xfrm>
            <a:off x="3502421" y="1959925"/>
            <a:ext cx="338646" cy="338649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grpSp>
        <p:nvGrpSpPr>
          <p:cNvPr id="1498" name="그룹 4"/>
          <p:cNvGrpSpPr/>
          <p:nvPr/>
        </p:nvGrpSpPr>
        <p:grpSpPr>
          <a:xfrm>
            <a:off x="3224756" y="1959924"/>
            <a:ext cx="338649" cy="338649"/>
            <a:chOff x="-1" y="0"/>
            <a:chExt cx="338648" cy="338648"/>
          </a:xfrm>
        </p:grpSpPr>
        <p:sp>
          <p:nvSpPr>
            <p:cNvPr id="1496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497" name="1"/>
            <p:cNvSpPr txBox="1"/>
            <p:nvPr/>
          </p:nvSpPr>
          <p:spPr>
            <a:xfrm>
              <a:off x="41780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7</a:t>
              </a:r>
            </a:p>
          </p:txBody>
        </p:sp>
      </p:grpSp>
      <p:sp>
        <p:nvSpPr>
          <p:cNvPr id="1499" name="직사각형 35"/>
          <p:cNvSpPr/>
          <p:nvPr/>
        </p:nvSpPr>
        <p:spPr>
          <a:xfrm>
            <a:off x="5243004" y="1945801"/>
            <a:ext cx="338646" cy="338649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grpSp>
        <p:nvGrpSpPr>
          <p:cNvPr id="1502" name="그룹 8"/>
          <p:cNvGrpSpPr/>
          <p:nvPr/>
        </p:nvGrpSpPr>
        <p:grpSpPr>
          <a:xfrm>
            <a:off x="5515008" y="1945801"/>
            <a:ext cx="338649" cy="338649"/>
            <a:chOff x="-1" y="0"/>
            <a:chExt cx="338648" cy="338648"/>
          </a:xfrm>
        </p:grpSpPr>
        <p:sp>
          <p:nvSpPr>
            <p:cNvPr id="1500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501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8</a:t>
              </a:r>
            </a:p>
          </p:txBody>
        </p:sp>
      </p:grpSp>
      <p:sp>
        <p:nvSpPr>
          <p:cNvPr id="1503" name="TextBox 11"/>
          <p:cNvSpPr txBox="1"/>
          <p:nvPr/>
        </p:nvSpPr>
        <p:spPr>
          <a:xfrm>
            <a:off x="3569930" y="765070"/>
            <a:ext cx="913958" cy="27939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>
            <a:spAutoFit/>
          </a:bodyPr>
          <a:lstStyle>
            <a:lvl1pPr algn="ctr">
              <a:defRPr sz="1800">
                <a:solidFill>
                  <a:srgbClr val="FFFFFF"/>
                </a:solidFill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Mobile</a:t>
            </a:r>
          </a:p>
        </p:txBody>
      </p:sp>
      <p:grpSp>
        <p:nvGrpSpPr>
          <p:cNvPr id="1506" name="그룹 23"/>
          <p:cNvGrpSpPr/>
          <p:nvPr/>
        </p:nvGrpSpPr>
        <p:grpSpPr>
          <a:xfrm>
            <a:off x="722682" y="4397971"/>
            <a:ext cx="338649" cy="338649"/>
            <a:chOff x="-1" y="0"/>
            <a:chExt cx="338648" cy="338648"/>
          </a:xfrm>
        </p:grpSpPr>
        <p:sp>
          <p:nvSpPr>
            <p:cNvPr id="1504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505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1509" name="그룹 26"/>
          <p:cNvGrpSpPr/>
          <p:nvPr/>
        </p:nvGrpSpPr>
        <p:grpSpPr>
          <a:xfrm>
            <a:off x="1020321" y="4393763"/>
            <a:ext cx="338649" cy="338649"/>
            <a:chOff x="-1" y="0"/>
            <a:chExt cx="338648" cy="338648"/>
          </a:xfrm>
        </p:grpSpPr>
        <p:sp>
          <p:nvSpPr>
            <p:cNvPr id="1507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508" name="1"/>
            <p:cNvSpPr txBox="1"/>
            <p:nvPr/>
          </p:nvSpPr>
          <p:spPr>
            <a:xfrm>
              <a:off x="27266" y="29762"/>
              <a:ext cx="284115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1512" name="그룹 35"/>
          <p:cNvGrpSpPr/>
          <p:nvPr/>
        </p:nvGrpSpPr>
        <p:grpSpPr>
          <a:xfrm>
            <a:off x="1294909" y="4392565"/>
            <a:ext cx="338649" cy="338650"/>
            <a:chOff x="-1" y="0"/>
            <a:chExt cx="338648" cy="338648"/>
          </a:xfrm>
        </p:grpSpPr>
        <p:sp>
          <p:nvSpPr>
            <p:cNvPr id="1510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511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6</a:t>
              </a:r>
            </a:p>
          </p:txBody>
        </p:sp>
      </p:grp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4" name="그림 4" descr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797" y="1242569"/>
            <a:ext cx="2328855" cy="4183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5" name="그림 31" descr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15" y="1104869"/>
            <a:ext cx="2314601" cy="4352140"/>
          </a:xfrm>
          <a:prstGeom prst="rect">
            <a:avLst/>
          </a:prstGeom>
          <a:ln w="12700">
            <a:miter lim="400000"/>
          </a:ln>
        </p:spPr>
      </p:pic>
      <p:sp>
        <p:nvSpPr>
          <p:cNvPr id="1516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02752" y="13272613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69</a:t>
            </a:fld>
            <a:endParaRPr/>
          </a:p>
        </p:txBody>
      </p:sp>
      <p:sp>
        <p:nvSpPr>
          <p:cNvPr id="1517" name="직선 연결선[R] 18"/>
          <p:cNvSpPr/>
          <p:nvPr/>
        </p:nvSpPr>
        <p:spPr>
          <a:xfrm>
            <a:off x="318462" y="337508"/>
            <a:ext cx="826905" cy="8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1518" name="표"/>
          <p:cNvGraphicFramePr/>
          <p:nvPr/>
        </p:nvGraphicFramePr>
        <p:xfrm>
          <a:off x="6353175" y="990833"/>
          <a:ext cx="3310445" cy="3557953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 Watch7 44mm Product Card 노출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 Watch7 44mm Colorchip1(Green) 제품 노출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 Watch7 44mm Colorchip2(Silver) 제품 노출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 Watch7 44mm Colorchip1(Green) 제품 PDP로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 Watch7 44mm Colorchip2(Silver) 제품 PDP로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6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Colorchip 변경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7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Colorchip 변경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19" name="표 62"/>
          <p:cNvGraphicFramePr/>
          <p:nvPr/>
        </p:nvGraphicFramePr>
        <p:xfrm>
          <a:off x="605211" y="5868844"/>
          <a:ext cx="8556251" cy="692493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14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1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Click to go Galaxy Watch7 44mm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data-omni-type="microsite_contentinter" data-omni="galaxy-s25-ultra:accessories:galaxy-watch-and-ring^galaxy-watch7:slct-item:44mm"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ga-ca="content click" ga-ac="feature" ga-la="galaxy-s25-ultra:accessories:galaxy-watch-and-ring^galaxy-watch7:slct-item:44mm"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Galaxy Watch7 44mm – Colorchip1 (Green)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data-omni-type="microsite_gallery" data-omni="galaxy-s25-ultra:accessories:galaxy-watch-and-ring^galaxy-watch7-44mm:slct-color:green"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ga-ca="gallery" ga-ac="feature gallery" ga-la="galaxy-s25-ultra:accessories:galaxy-watch-and-ring^galaxy-watch7-44mm:slct-color:green"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 Watch7 44mm – Colorchip2 (Silver)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/>
                        <a:t>data-omni-type="</a:t>
                      </a:r>
                      <a:r>
                        <a:rPr dirty="0" err="1"/>
                        <a:t>microsite_gallery</a:t>
                      </a:r>
                      <a:r>
                        <a:rPr dirty="0"/>
                        <a:t>" data-omni="galaxy-s25-ultra:accessories: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galaxy-watch-and-ring</a:t>
                      </a:r>
                      <a:r>
                        <a:rPr dirty="0"/>
                        <a:t>^galaxy-watch7-44mm:slct-color:silver"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/>
                        <a:t>ga-ca="gallery" ga-ac="feature gallery" ga-la="galaxy-s25-ultra:accessories:galaxy-</a:t>
                      </a:r>
                      <a:r>
                        <a:rPr lang="en-US" altLang="ko-KR" dirty="0"/>
                        <a:t>watch-and-ring</a:t>
                      </a:r>
                      <a:r>
                        <a:rPr dirty="0"/>
                        <a:t>^galaxy-watch7-44mm:slct-color:silver"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Click to go Galaxy Watch7 44mm green Color PDP 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/>
                        <a:t>data-omni-type="</a:t>
                      </a:r>
                      <a:r>
                        <a:rPr dirty="0" err="1"/>
                        <a:t>microsite_contentinter</a:t>
                      </a:r>
                      <a:r>
                        <a:rPr dirty="0"/>
                        <a:t>" data-omni="galaxy-s25-ultra:accessories:galaxy-watch-and-ring^galaxy-watch7-44mm:conv-oth:green"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 ga-ca="content click" ga-ac="feature" ga-la="galaxy-s25-ultra:accessories:galaxy-watch-and-ring^galaxy-watch7-44mm:conv-oth:green"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Click to go Galaxy Watch7 44mm silver Color PDP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data-omni-type="microsite_contentinter" data-omni="galaxy-s25-ultra:accessories:galaxy-watch-and-ring^galaxy-watch7-44mm:conv-oth:silver"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ga-ca="content click" ga-ac="feature" ga-la="galaxy-s25-ultra:accessories:galaxy-watch-and-ring^galaxy-watch7-44mm:conv-oth:silver"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previous Colorchip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data-omni-type="microsite_pcontentinter" data-omni="galaxy-s25-ultra:accessories:galaxy-watch-and-ring^galaxy-watch7-44mm:sldr-arrow:left"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ga-ca="indication" ga-ac="carousel" ga-la="galaxy-s25-ultra:accessories:galaxy-watch-and-ring^galaxy-watch7-44mm:sldr-arrow:left"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next Colorchip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data-omni-type="microsite_pcontentinter" data-omni="galaxy-s25-ultra:accessories:galaxy-watch-and-ring^galaxy-watch7-44mm:sldr-arrow:right"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/>
                        <a:t>ga-ca="indication" ga-ac="carousel" ga-la="galaxy-s25-ultra:accessories:galaxy-watch-and-ring^galaxy-watch7-44mm:sldr-arrow:right"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1520" name="Common"/>
          <p:cNvSpPr txBox="1"/>
          <p:nvPr/>
        </p:nvSpPr>
        <p:spPr>
          <a:xfrm>
            <a:off x="232208" y="396764"/>
            <a:ext cx="6213138" cy="40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/>
          <a:p>
            <a: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pPr>
            <a:r>
              <a:t>Accessories – Galaxy Watch &amp; Ring_ Galaxy Watch7(44mm)</a:t>
            </a:r>
          </a:p>
        </p:txBody>
      </p:sp>
      <p:sp>
        <p:nvSpPr>
          <p:cNvPr id="1521" name="직사각형 35"/>
          <p:cNvSpPr/>
          <p:nvPr/>
        </p:nvSpPr>
        <p:spPr>
          <a:xfrm>
            <a:off x="1394295" y="3312366"/>
            <a:ext cx="423630" cy="271013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522" name="직사각형 35"/>
          <p:cNvSpPr/>
          <p:nvPr/>
        </p:nvSpPr>
        <p:spPr>
          <a:xfrm>
            <a:off x="1478570" y="3630500"/>
            <a:ext cx="511954" cy="339414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523" name="직사각형 35"/>
          <p:cNvSpPr/>
          <p:nvPr/>
        </p:nvSpPr>
        <p:spPr>
          <a:xfrm>
            <a:off x="742970" y="5059774"/>
            <a:ext cx="817959" cy="338651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grpSp>
        <p:nvGrpSpPr>
          <p:cNvPr id="1526" name="그룹 8"/>
          <p:cNvGrpSpPr/>
          <p:nvPr/>
        </p:nvGrpSpPr>
        <p:grpSpPr>
          <a:xfrm>
            <a:off x="1224971" y="3109785"/>
            <a:ext cx="338649" cy="338649"/>
            <a:chOff x="-1" y="0"/>
            <a:chExt cx="338648" cy="338648"/>
          </a:xfrm>
        </p:grpSpPr>
        <p:sp>
          <p:nvSpPr>
            <p:cNvPr id="1524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525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529" name="그룹 11"/>
          <p:cNvGrpSpPr/>
          <p:nvPr/>
        </p:nvGrpSpPr>
        <p:grpSpPr>
          <a:xfrm>
            <a:off x="1401386" y="3881913"/>
            <a:ext cx="338649" cy="338649"/>
            <a:chOff x="-1" y="0"/>
            <a:chExt cx="338648" cy="338648"/>
          </a:xfrm>
        </p:grpSpPr>
        <p:sp>
          <p:nvSpPr>
            <p:cNvPr id="1527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528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532" name="그룹 21"/>
          <p:cNvGrpSpPr/>
          <p:nvPr/>
        </p:nvGrpSpPr>
        <p:grpSpPr>
          <a:xfrm>
            <a:off x="813303" y="4818858"/>
            <a:ext cx="338649" cy="338649"/>
            <a:chOff x="-1" y="0"/>
            <a:chExt cx="338648" cy="338648"/>
          </a:xfrm>
        </p:grpSpPr>
        <p:sp>
          <p:nvSpPr>
            <p:cNvPr id="1530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531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1535" name="그룹 24"/>
          <p:cNvGrpSpPr/>
          <p:nvPr/>
        </p:nvGrpSpPr>
        <p:grpSpPr>
          <a:xfrm>
            <a:off x="1140328" y="4814804"/>
            <a:ext cx="338650" cy="338649"/>
            <a:chOff x="-1" y="0"/>
            <a:chExt cx="338648" cy="338648"/>
          </a:xfrm>
        </p:grpSpPr>
        <p:sp>
          <p:nvSpPr>
            <p:cNvPr id="1533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534" name="1"/>
            <p:cNvSpPr txBox="1"/>
            <p:nvPr/>
          </p:nvSpPr>
          <p:spPr>
            <a:xfrm>
              <a:off x="27266" y="29762"/>
              <a:ext cx="284115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1538" name="그룹 27"/>
          <p:cNvGrpSpPr/>
          <p:nvPr/>
        </p:nvGrpSpPr>
        <p:grpSpPr>
          <a:xfrm>
            <a:off x="1733314" y="3881913"/>
            <a:ext cx="338647" cy="338651"/>
            <a:chOff x="0" y="0"/>
            <a:chExt cx="338645" cy="338649"/>
          </a:xfrm>
        </p:grpSpPr>
        <p:sp>
          <p:nvSpPr>
            <p:cNvPr id="1536" name="원"/>
            <p:cNvSpPr/>
            <p:nvPr/>
          </p:nvSpPr>
          <p:spPr>
            <a:xfrm>
              <a:off x="0" y="0"/>
              <a:ext cx="338647" cy="338650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537" name="1"/>
            <p:cNvSpPr txBox="1"/>
            <p:nvPr/>
          </p:nvSpPr>
          <p:spPr>
            <a:xfrm>
              <a:off x="27267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1539" name="직사각형 35"/>
          <p:cNvSpPr/>
          <p:nvPr/>
        </p:nvSpPr>
        <p:spPr>
          <a:xfrm>
            <a:off x="3481814" y="2132797"/>
            <a:ext cx="338646" cy="338648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grpSp>
        <p:nvGrpSpPr>
          <p:cNvPr id="1542" name="그룹 6"/>
          <p:cNvGrpSpPr/>
          <p:nvPr/>
        </p:nvGrpSpPr>
        <p:grpSpPr>
          <a:xfrm>
            <a:off x="3204147" y="2132796"/>
            <a:ext cx="338649" cy="338649"/>
            <a:chOff x="-1" y="0"/>
            <a:chExt cx="338648" cy="338648"/>
          </a:xfrm>
        </p:grpSpPr>
        <p:sp>
          <p:nvSpPr>
            <p:cNvPr id="1540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541" name="1"/>
            <p:cNvSpPr txBox="1"/>
            <p:nvPr/>
          </p:nvSpPr>
          <p:spPr>
            <a:xfrm>
              <a:off x="41780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6</a:t>
              </a:r>
            </a:p>
          </p:txBody>
        </p:sp>
      </p:grpSp>
      <p:sp>
        <p:nvSpPr>
          <p:cNvPr id="1543" name="직사각형 35"/>
          <p:cNvSpPr/>
          <p:nvPr/>
        </p:nvSpPr>
        <p:spPr>
          <a:xfrm>
            <a:off x="5204323" y="2147699"/>
            <a:ext cx="338646" cy="338649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grpSp>
        <p:nvGrpSpPr>
          <p:cNvPr id="1546" name="그룹 17"/>
          <p:cNvGrpSpPr/>
          <p:nvPr/>
        </p:nvGrpSpPr>
        <p:grpSpPr>
          <a:xfrm>
            <a:off x="5476327" y="2147699"/>
            <a:ext cx="338649" cy="338649"/>
            <a:chOff x="-1" y="0"/>
            <a:chExt cx="338648" cy="338648"/>
          </a:xfrm>
        </p:grpSpPr>
        <p:sp>
          <p:nvSpPr>
            <p:cNvPr id="1544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545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7</a:t>
              </a:r>
            </a:p>
          </p:txBody>
        </p:sp>
      </p:grpSp>
      <p:sp>
        <p:nvSpPr>
          <p:cNvPr id="1547" name="TextBox 20"/>
          <p:cNvSpPr txBox="1"/>
          <p:nvPr/>
        </p:nvSpPr>
        <p:spPr>
          <a:xfrm>
            <a:off x="3470971" y="1015831"/>
            <a:ext cx="913958" cy="27939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>
            <a:spAutoFit/>
          </a:bodyPr>
          <a:lstStyle>
            <a:lvl1pPr algn="ctr">
              <a:defRPr sz="1800">
                <a:solidFill>
                  <a:srgbClr val="FFFFFF"/>
                </a:solidFill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Mobile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그림 12" descr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2" y="781656"/>
            <a:ext cx="5890251" cy="3125304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401637" y="13272613"/>
            <a:ext cx="142443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171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172" name="표"/>
          <p:cNvGraphicFramePr/>
          <p:nvPr/>
        </p:nvGraphicFramePr>
        <p:xfrm>
          <a:off x="6351246" y="1025356"/>
          <a:ext cx="3310445" cy="1524837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영상 Play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영상 Pause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rPr dirty="0" err="1"/>
                        <a:t>클릭</a:t>
                      </a:r>
                      <a:r>
                        <a:rPr dirty="0"/>
                        <a:t> 시, </a:t>
                      </a:r>
                      <a:r>
                        <a:rPr dirty="0" err="1"/>
                        <a:t>해당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캐러셀로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이동</a:t>
                      </a:r>
                      <a:r>
                        <a:rPr dirty="0"/>
                        <a:t> 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3" name="표 62"/>
          <p:cNvGraphicFramePr/>
          <p:nvPr/>
        </p:nvGraphicFramePr>
        <p:xfrm>
          <a:off x="318462" y="5785815"/>
          <a:ext cx="8698338" cy="309398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8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9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Play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data-omni="galaxy-s25-ultra:features:highlights^galaxy-ai:movi-play:main-movie"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ga-la="galaxy-s25-ultra:features:highlights^galaxy-ai:movi-play:main-movie"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Pause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data-omni="galaxy-s25-ultra:features:highlights^galaxy-ai:movi-pause:main-movie"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ga-la="galaxy-s25-ultra:features:highlights^galaxy-ai:movi-pause:main-movie"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Carousel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data-omni-type="microsite_gallery" data-omni="galaxy-s25-ultra:features:highlights:sldr-dots:1"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ga-ca="gallery" ga-ac="feature gallery" ga-la="galaxy-s25-ultra:features:highlights:sldr-dots:1"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74" name="Common"/>
          <p:cNvSpPr txBox="1"/>
          <p:nvPr/>
        </p:nvSpPr>
        <p:spPr>
          <a:xfrm>
            <a:off x="232208" y="411277"/>
            <a:ext cx="2649010" cy="40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rPr dirty="0"/>
              <a:t>Features-Highlights (1/4)</a:t>
            </a:r>
          </a:p>
        </p:txBody>
      </p:sp>
      <p:grpSp>
        <p:nvGrpSpPr>
          <p:cNvPr id="177" name="타원 6"/>
          <p:cNvGrpSpPr/>
          <p:nvPr/>
        </p:nvGrpSpPr>
        <p:grpSpPr>
          <a:xfrm>
            <a:off x="4209908" y="3150523"/>
            <a:ext cx="302401" cy="302401"/>
            <a:chOff x="0" y="0"/>
            <a:chExt cx="302400" cy="302400"/>
          </a:xfrm>
        </p:grpSpPr>
        <p:sp>
          <p:nvSpPr>
            <p:cNvPr id="175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76" name="2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178" name="직사각형 35"/>
          <p:cNvSpPr/>
          <p:nvPr/>
        </p:nvSpPr>
        <p:spPr>
          <a:xfrm>
            <a:off x="4543330" y="3143169"/>
            <a:ext cx="248604" cy="28575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pic>
        <p:nvPicPr>
          <p:cNvPr id="179" name="그림 9" descr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629" y="2778313"/>
            <a:ext cx="270305" cy="2857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2" name="타원 18"/>
          <p:cNvGrpSpPr/>
          <p:nvPr/>
        </p:nvGrpSpPr>
        <p:grpSpPr>
          <a:xfrm>
            <a:off x="4209908" y="2797852"/>
            <a:ext cx="302401" cy="302401"/>
            <a:chOff x="0" y="0"/>
            <a:chExt cx="302400" cy="302400"/>
          </a:xfrm>
        </p:grpSpPr>
        <p:sp>
          <p:nvSpPr>
            <p:cNvPr id="180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81" name="1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83" name="직사각형 35"/>
          <p:cNvSpPr/>
          <p:nvPr/>
        </p:nvSpPr>
        <p:spPr>
          <a:xfrm>
            <a:off x="4543330" y="2790499"/>
            <a:ext cx="248604" cy="28575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186" name="타원 22"/>
          <p:cNvGrpSpPr/>
          <p:nvPr/>
        </p:nvGrpSpPr>
        <p:grpSpPr>
          <a:xfrm>
            <a:off x="1262536" y="3436272"/>
            <a:ext cx="302401" cy="302401"/>
            <a:chOff x="0" y="0"/>
            <a:chExt cx="302400" cy="302400"/>
          </a:xfrm>
        </p:grpSpPr>
        <p:sp>
          <p:nvSpPr>
            <p:cNvPr id="184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85" name="3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187" name="직사각형 35"/>
          <p:cNvSpPr/>
          <p:nvPr/>
        </p:nvSpPr>
        <p:spPr>
          <a:xfrm>
            <a:off x="1595958" y="3428918"/>
            <a:ext cx="1069922" cy="30240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9" name="그림 23" descr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874" y="1201980"/>
            <a:ext cx="2589117" cy="4347342"/>
          </a:xfrm>
          <a:prstGeom prst="rect">
            <a:avLst/>
          </a:prstGeom>
          <a:ln w="12700">
            <a:miter lim="400000"/>
          </a:ln>
        </p:spPr>
      </p:pic>
      <p:sp>
        <p:nvSpPr>
          <p:cNvPr id="155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02752" y="13272613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70</a:t>
            </a:fld>
            <a:endParaRPr/>
          </a:p>
        </p:txBody>
      </p:sp>
      <p:sp>
        <p:nvSpPr>
          <p:cNvPr id="1551" name="직선 연결선[R] 18"/>
          <p:cNvSpPr/>
          <p:nvPr/>
        </p:nvSpPr>
        <p:spPr>
          <a:xfrm>
            <a:off x="318462" y="337508"/>
            <a:ext cx="826905" cy="8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1552" name="표 62"/>
          <p:cNvGraphicFramePr/>
          <p:nvPr/>
        </p:nvGraphicFramePr>
        <p:xfrm>
          <a:off x="602560" y="5977016"/>
          <a:ext cx="8548477" cy="692493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1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442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Click to go Galaxy Watch7 40mm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/>
                        <a:t>data-omni-type="</a:t>
                      </a:r>
                      <a:r>
                        <a:rPr dirty="0" err="1"/>
                        <a:t>microsite_contentinter</a:t>
                      </a:r>
                      <a:r>
                        <a:rPr dirty="0"/>
                        <a:t>" data-omni="galaxy-s25-ultra:accessories:galaxy-watch-and-ring^galaxy-watch7:slct-item:40mm"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/>
                        <a:t>ga-ca="content click" ga-ac="feature" ga-la="galaxy-s25-ultra:accessories:galaxy-watch-and-ring^galaxy-watch7:slct-item:40mm"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Galaxy Watch7 40mm – Colorchip1 (Green)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/>
                        <a:t>data-omni-type="</a:t>
                      </a:r>
                      <a:r>
                        <a:rPr dirty="0" err="1"/>
                        <a:t>microsite_gallery</a:t>
                      </a:r>
                      <a:r>
                        <a:rPr dirty="0"/>
                        <a:t>" data-omni="galaxy-s25-ultra:accessories:galaxy-watch-and-ring^galaxy-watch7-40mm:slct-color:green"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/>
                        <a:t>ga-ca="gallery" ga-ac="feature gallery" ga-la="galaxy-s25-ultra:accessories:galaxy-watch-and-ring^galaxy-watch7-40mm:slct-color:green"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 Watch7 40mm – Colorchip2 (Cream)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/>
                        <a:t>data-omni-type="</a:t>
                      </a:r>
                      <a:r>
                        <a:rPr dirty="0" err="1"/>
                        <a:t>microsite_gallery</a:t>
                      </a:r>
                      <a:r>
                        <a:rPr dirty="0"/>
                        <a:t>" data-omni="galaxy-s25-ultra:accessories: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galaxy-watch-and-ring</a:t>
                      </a:r>
                      <a:r>
                        <a:rPr dirty="0"/>
                        <a:t>^galaxy-watch7-40mm:slct-color:cream"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/>
                        <a:t>ga-ca="gallery" ga-ac="feature gallery" ga-la="galaxy-s25-ultra:accessories: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galaxy-watch-and-ring</a:t>
                      </a:r>
                      <a:r>
                        <a:rPr dirty="0"/>
                        <a:t>^galaxy-watch7-40mm:slct-color:cream"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Click to go Galaxy Watch7 40mm Green Color PDP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data-omni-type="microsite_contentinter" data-omni="galaxy-s25-ultra:accessories:galaxy-watch-and-ring^galaxy-watch7-40mm:conv-oth:green"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 ga-ca="content click" ga-ac="feature" ga-la="galaxy-s25-ultra:accessories:galaxy-watch-and-ring^galaxy-watch7-40mm:conv-oth:green"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Click to go Galaxy Watch7 40mm Cream Color page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data-omni-type="microsite_contentinter" data-omni="galaxy-s25-ultra:accessories:galaxy-watch-and-ring^galaxy-watch7-40mm:conv-oth:cream"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ga-ca="content click" ga-ac="feature" ga-la="galaxy-s25-ultra:accessories:galaxy-watch-and-ring^galaxy-watch7-40mm:conv-oth:cream"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previous Colorchip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data-omni-type="microsite_pcontentinter" data-omni="galaxy-s25-ultra:accessories:galaxy-watch-and-ring^galaxy-watch7-40mm:sldr-arrow:left"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ga-ca="indication" ga-ac="carousel" ga-la="galaxy-s25-ultra:accessories:galaxy-watch-and-ring^galaxy-watch7-40mm:sldr-arrow:left"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next Colorchip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data-omni-type="microsite_pcontentinter" data-omni="galaxy-s25-ultra:accessories:galaxy-watch-and-ring^galaxy-watch7-40mm:sldr-arrow:right"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/>
                        <a:t>ga-ca="indication" ga-ac="carousel" ga-la="galaxy-s25-ultra:accessories:galaxy-watch-and-ring^galaxy-watch7-40mm:sldr-arrow:right"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1553" name="Common"/>
          <p:cNvSpPr txBox="1"/>
          <p:nvPr/>
        </p:nvSpPr>
        <p:spPr>
          <a:xfrm>
            <a:off x="232207" y="396764"/>
            <a:ext cx="6206026" cy="40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/>
          <a:p>
            <a: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pPr>
            <a:r>
              <a:t>Accessories – Galaxy Watch &amp; Ring_ Galaxy Watch7(40mm)</a:t>
            </a:r>
          </a:p>
        </p:txBody>
      </p:sp>
      <p:graphicFrame>
        <p:nvGraphicFramePr>
          <p:cNvPr id="1554" name="표"/>
          <p:cNvGraphicFramePr/>
          <p:nvPr/>
        </p:nvGraphicFramePr>
        <p:xfrm>
          <a:off x="6344368" y="985619"/>
          <a:ext cx="3310445" cy="3557953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 Watch7 40mm Product Card 노출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 Watch7 40mm Colorchip1(Green) 제품 노출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rPr dirty="0" err="1"/>
                        <a:t>클릭</a:t>
                      </a:r>
                      <a:r>
                        <a:rPr dirty="0"/>
                        <a:t> 시 Galaxy Watch7 40mm Colorchip2(Cream) </a:t>
                      </a:r>
                      <a:r>
                        <a:rPr dirty="0" err="1"/>
                        <a:t>제품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노출</a:t>
                      </a: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 Watch7 40mm Colorchip1(Green) 제품 PDP로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 Watch7 40mm Colorchip2(Cream 제품 PDP로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6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Colorchip 변경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7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</a:t>
                      </a:r>
                      <a:r>
                        <a:rPr sz="10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시 </a:t>
                      </a:r>
                      <a:r>
                        <a:rPr sz="10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Colorchip</a:t>
                      </a:r>
                      <a:r>
                        <a:rPr sz="10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sz="10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endParaRPr sz="1000" dirty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55" name="직사각형 35"/>
          <p:cNvSpPr/>
          <p:nvPr/>
        </p:nvSpPr>
        <p:spPr>
          <a:xfrm>
            <a:off x="3503526" y="2143990"/>
            <a:ext cx="338646" cy="338649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grpSp>
        <p:nvGrpSpPr>
          <p:cNvPr id="1558" name="그룹 22"/>
          <p:cNvGrpSpPr/>
          <p:nvPr/>
        </p:nvGrpSpPr>
        <p:grpSpPr>
          <a:xfrm>
            <a:off x="3225859" y="2143989"/>
            <a:ext cx="338649" cy="338649"/>
            <a:chOff x="-1" y="0"/>
            <a:chExt cx="338648" cy="338648"/>
          </a:xfrm>
        </p:grpSpPr>
        <p:sp>
          <p:nvSpPr>
            <p:cNvPr id="1556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557" name="1"/>
            <p:cNvSpPr txBox="1"/>
            <p:nvPr/>
          </p:nvSpPr>
          <p:spPr>
            <a:xfrm>
              <a:off x="41780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6</a:t>
              </a:r>
            </a:p>
          </p:txBody>
        </p:sp>
      </p:grpSp>
      <p:sp>
        <p:nvSpPr>
          <p:cNvPr id="1559" name="직사각형 35"/>
          <p:cNvSpPr/>
          <p:nvPr/>
        </p:nvSpPr>
        <p:spPr>
          <a:xfrm>
            <a:off x="5302234" y="2129863"/>
            <a:ext cx="338646" cy="338649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grpSp>
        <p:nvGrpSpPr>
          <p:cNvPr id="1562" name="그룹 26"/>
          <p:cNvGrpSpPr/>
          <p:nvPr/>
        </p:nvGrpSpPr>
        <p:grpSpPr>
          <a:xfrm>
            <a:off x="5574237" y="2129863"/>
            <a:ext cx="338649" cy="338649"/>
            <a:chOff x="-1" y="0"/>
            <a:chExt cx="338648" cy="338648"/>
          </a:xfrm>
        </p:grpSpPr>
        <p:sp>
          <p:nvSpPr>
            <p:cNvPr id="1560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561" name="1"/>
            <p:cNvSpPr txBox="1"/>
            <p:nvPr/>
          </p:nvSpPr>
          <p:spPr>
            <a:xfrm>
              <a:off x="27266" y="29762"/>
              <a:ext cx="284115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7</a:t>
              </a:r>
            </a:p>
          </p:txBody>
        </p:sp>
      </p:grpSp>
      <p:sp>
        <p:nvSpPr>
          <p:cNvPr id="1563" name="TextBox 29"/>
          <p:cNvSpPr txBox="1"/>
          <p:nvPr/>
        </p:nvSpPr>
        <p:spPr>
          <a:xfrm>
            <a:off x="3470971" y="1015831"/>
            <a:ext cx="913958" cy="27939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>
            <a:spAutoFit/>
          </a:bodyPr>
          <a:lstStyle>
            <a:lvl1pPr algn="ctr">
              <a:defRPr sz="1800">
                <a:solidFill>
                  <a:srgbClr val="FFFFFF"/>
                </a:solidFill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Mobile</a:t>
            </a:r>
          </a:p>
        </p:txBody>
      </p:sp>
      <p:pic>
        <p:nvPicPr>
          <p:cNvPr id="1564" name="그림 31" descr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65" y="1134878"/>
            <a:ext cx="2303901" cy="4292123"/>
          </a:xfrm>
          <a:prstGeom prst="rect">
            <a:avLst/>
          </a:prstGeom>
          <a:ln w="12700">
            <a:miter lim="400000"/>
          </a:ln>
        </p:spPr>
      </p:pic>
      <p:sp>
        <p:nvSpPr>
          <p:cNvPr id="1565" name="직사각형 35"/>
          <p:cNvSpPr/>
          <p:nvPr/>
        </p:nvSpPr>
        <p:spPr>
          <a:xfrm>
            <a:off x="1832444" y="3255216"/>
            <a:ext cx="423630" cy="271013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566" name="직사각형 35"/>
          <p:cNvSpPr/>
          <p:nvPr/>
        </p:nvSpPr>
        <p:spPr>
          <a:xfrm>
            <a:off x="1535720" y="3573350"/>
            <a:ext cx="511954" cy="339414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567" name="직사각형 35"/>
          <p:cNvSpPr/>
          <p:nvPr/>
        </p:nvSpPr>
        <p:spPr>
          <a:xfrm>
            <a:off x="819171" y="4974049"/>
            <a:ext cx="817959" cy="338651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grpSp>
        <p:nvGrpSpPr>
          <p:cNvPr id="1570" name="그룹 8"/>
          <p:cNvGrpSpPr/>
          <p:nvPr/>
        </p:nvGrpSpPr>
        <p:grpSpPr>
          <a:xfrm>
            <a:off x="1663120" y="3052635"/>
            <a:ext cx="338649" cy="338649"/>
            <a:chOff x="-1" y="0"/>
            <a:chExt cx="338648" cy="338648"/>
          </a:xfrm>
        </p:grpSpPr>
        <p:sp>
          <p:nvSpPr>
            <p:cNvPr id="1568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569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573" name="그룹 11"/>
          <p:cNvGrpSpPr/>
          <p:nvPr/>
        </p:nvGrpSpPr>
        <p:grpSpPr>
          <a:xfrm>
            <a:off x="1458536" y="3824763"/>
            <a:ext cx="338649" cy="338649"/>
            <a:chOff x="-1" y="0"/>
            <a:chExt cx="338648" cy="338648"/>
          </a:xfrm>
        </p:grpSpPr>
        <p:sp>
          <p:nvSpPr>
            <p:cNvPr id="1571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572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576" name="그룹 21"/>
          <p:cNvGrpSpPr/>
          <p:nvPr/>
        </p:nvGrpSpPr>
        <p:grpSpPr>
          <a:xfrm>
            <a:off x="889503" y="4733133"/>
            <a:ext cx="338649" cy="338649"/>
            <a:chOff x="-1" y="0"/>
            <a:chExt cx="338648" cy="338648"/>
          </a:xfrm>
        </p:grpSpPr>
        <p:sp>
          <p:nvSpPr>
            <p:cNvPr id="1574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575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1579" name="그룹 24"/>
          <p:cNvGrpSpPr/>
          <p:nvPr/>
        </p:nvGrpSpPr>
        <p:grpSpPr>
          <a:xfrm>
            <a:off x="1178428" y="4729079"/>
            <a:ext cx="338650" cy="338649"/>
            <a:chOff x="-1" y="0"/>
            <a:chExt cx="338648" cy="338648"/>
          </a:xfrm>
        </p:grpSpPr>
        <p:sp>
          <p:nvSpPr>
            <p:cNvPr id="1577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578" name="1"/>
            <p:cNvSpPr txBox="1"/>
            <p:nvPr/>
          </p:nvSpPr>
          <p:spPr>
            <a:xfrm>
              <a:off x="27266" y="29762"/>
              <a:ext cx="284115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1582" name="그룹 27"/>
          <p:cNvGrpSpPr/>
          <p:nvPr/>
        </p:nvGrpSpPr>
        <p:grpSpPr>
          <a:xfrm>
            <a:off x="1752364" y="3824763"/>
            <a:ext cx="338647" cy="338651"/>
            <a:chOff x="0" y="0"/>
            <a:chExt cx="338645" cy="338649"/>
          </a:xfrm>
        </p:grpSpPr>
        <p:sp>
          <p:nvSpPr>
            <p:cNvPr id="1580" name="원"/>
            <p:cNvSpPr/>
            <p:nvPr/>
          </p:nvSpPr>
          <p:spPr>
            <a:xfrm>
              <a:off x="0" y="0"/>
              <a:ext cx="338647" cy="338650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581" name="1"/>
            <p:cNvSpPr txBox="1"/>
            <p:nvPr/>
          </p:nvSpPr>
          <p:spPr>
            <a:xfrm>
              <a:off x="27267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3</a:t>
              </a:r>
            </a:p>
          </p:txBody>
        </p:sp>
      </p:grp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4" name="그림 32" descr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386" y="1318806"/>
            <a:ext cx="2223118" cy="3774129"/>
          </a:xfrm>
          <a:prstGeom prst="rect">
            <a:avLst/>
          </a:prstGeom>
          <a:ln w="12700">
            <a:miter lim="400000"/>
          </a:ln>
        </p:spPr>
      </p:pic>
      <p:sp>
        <p:nvSpPr>
          <p:cNvPr id="1585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02752" y="13272613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71</a:t>
            </a:fld>
            <a:endParaRPr/>
          </a:p>
        </p:txBody>
      </p:sp>
      <p:sp>
        <p:nvSpPr>
          <p:cNvPr id="1586" name="직선 연결선[R] 18"/>
          <p:cNvSpPr/>
          <p:nvPr/>
        </p:nvSpPr>
        <p:spPr>
          <a:xfrm>
            <a:off x="318462" y="337508"/>
            <a:ext cx="826905" cy="8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1587" name="표 62"/>
          <p:cNvGraphicFramePr/>
          <p:nvPr/>
        </p:nvGraphicFramePr>
        <p:xfrm>
          <a:off x="602560" y="5081861"/>
          <a:ext cx="8548477" cy="786886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1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442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 Ring – Colorchip1 (Titanium Black)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rgbClr val="FF0000"/>
                          </a:solidFill>
                        </a:rPr>
                        <a:t>data-omni-type="</a:t>
                      </a:r>
                      <a:r>
                        <a:rPr dirty="0" err="1">
                          <a:solidFill>
                            <a:srgbClr val="FF0000"/>
                          </a:solidFill>
                        </a:rPr>
                        <a:t>microsite_gallery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" data-omni="galaxy-s25-ultra:accessories:galaxy-watch-and-ring^galaxy-ring:slct-color:titanium-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black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rgbClr val="FF0000"/>
                          </a:solidFill>
                        </a:rPr>
                        <a:t>ga-ca="gallery" ga-ac="feature gallery" ga-la="galaxy-s25-ultra:accessories:galaxy-watch-and-ring^galaxy-ring:slct-color:titanium-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black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 Ring – Colorchip2 (Titanium Gold)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rgbClr val="FF0000"/>
                          </a:solidFill>
                        </a:rPr>
                        <a:t>data-omni-type="</a:t>
                      </a:r>
                      <a:r>
                        <a:rPr dirty="0" err="1">
                          <a:solidFill>
                            <a:srgbClr val="FF0000"/>
                          </a:solidFill>
                        </a:rPr>
                        <a:t>microsite_gallery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" data-omni="galaxy-s25-ultra:accessories:galaxy-watch-and-ring^galaxy-ring:slct-color:titanium-gold"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rgbClr val="FF0000"/>
                          </a:solidFill>
                        </a:rPr>
                        <a:t>ga-ca="gallery" ga-ac="feature gallery" ga-la="galaxy-s25-ultra:accessories:galaxy-watch-and-ring^galaxy-ring:slct-color:titanium-gold"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Galaxy Ring – Colorchip3 (Titanium Silver)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rgbClr val="FF0000"/>
                          </a:solidFill>
                        </a:rPr>
                        <a:t>data-omni-type="</a:t>
                      </a:r>
                      <a:r>
                        <a:rPr dirty="0" err="1">
                          <a:solidFill>
                            <a:srgbClr val="FF0000"/>
                          </a:solidFill>
                        </a:rPr>
                        <a:t>microsite_gallery</a:t>
                      </a:r>
                      <a:r>
                        <a:rPr dirty="0">
                          <a:solidFill>
                            <a:srgbClr val="FF0000"/>
                          </a:solidFill>
                        </a:rPr>
                        <a:t>" data-omni="galaxy-s25-ultra:accessories:galaxy-watch-and-ring^galaxy-ring:slct-color:titanium-silver"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>
                          <a:solidFill>
                            <a:srgbClr val="FF0000"/>
                          </a:solidFill>
                        </a:rPr>
                        <a:t>ga-ca="gallery" ga-ac="feature gallery" ga-la="galaxy-s25-ultra:accessories:galaxy-watch-and-ring^galaxy-ring:slct-color:titanium-silver"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Click to go Galaxy Ring Titanium Black Color page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data-omni-type="microsite_contentinter" data-omni="galaxy-s25-ultra:accessories:galaxy-watch-and-ring^galaxy-ring:conv-oth:titanium-black"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ga-ca="content click" ga-ac="feature" ga-la="galaxy-s25-ultra:accessories:galaxy-watch-and-ring^galaxy-ring:conv-oth:titanium-black"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Galaxy Ring Titanium Gold Color page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data-omni-type="microsite_contentinter" data-omni="galaxy-s25-ultra:accessories:galaxy-watch-and-ring^galaxy-ring:conv-oth:titanium-gold"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ga-ca="content click" ga-ac="feature" ga-la="galaxy-s25-ultra:accessories:galaxy-watch-and-ring^galaxy-ring:conv-oth:titanium-gold"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Galaxy Ring Titanium Silver Color page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data-omni-type="microsite_contentinter" data-omni="galaxy-s25-ultra:accessories:galaxy-watch-and-ring^galaxy-ring:conv-oth:titanium-silver"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ga-ca="content click" ga-ac="feature" ga-la="galaxy-s25-ultra:accessories:galaxy-watch-and-ring^galaxy-ring:conv-oth:titanium-silver"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Click to go previous Colorchip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data-omni-type="microsite_pcontentinter" data-omni="galaxy-s25-ultra:accessories:galaxy-watch-and-ring^galaxy-ring:sldr-arrow:left"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ga-ca="indication" ga-ac="carousel" ga-la="galaxy-s25-ultra:accessories:galaxy-watch-and-ring^galaxy-ring:sldr-arrow:left"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next Colorchip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data-omni-type="microsite_pcontentinter" data-omni="galaxy-s25-ultra:accessories:galaxy-watch-and-ring^galaxy-ring:sldr-arrow:right"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/>
                        <a:t>ga-ca="indication" ga-ac="carousel" ga-la="galaxy-s25-ultra:accessories:galaxy-watch-and-ring^galaxy-ring:sldr-arrow:right"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sp>
        <p:nvSpPr>
          <p:cNvPr id="1588" name="Common"/>
          <p:cNvSpPr txBox="1"/>
          <p:nvPr/>
        </p:nvSpPr>
        <p:spPr>
          <a:xfrm>
            <a:off x="232207" y="396764"/>
            <a:ext cx="5058556" cy="40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/>
          <a:p>
            <a: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pPr>
            <a:r>
              <a:t>Accessories – Galaxy Watch &amp; Ring_ Galaxy Ring</a:t>
            </a:r>
          </a:p>
        </p:txBody>
      </p:sp>
      <p:graphicFrame>
        <p:nvGraphicFramePr>
          <p:cNvPr id="1589" name="표"/>
          <p:cNvGraphicFramePr/>
          <p:nvPr/>
        </p:nvGraphicFramePr>
        <p:xfrm>
          <a:off x="6344368" y="985619"/>
          <a:ext cx="3310445" cy="4066232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 Ring Colorchip1(Titanium Black) 제품 노출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 Ring Colorchip2(Titanium Gold) 제품 노출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 Ring Colorchip3(Titanium Silver) 제품 노출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 Ring Colorchip1(Titanium Black) 제품 PDP로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 Ring Colorchip2(Titanium Gold) 제품 PDP로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6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 Ring Colorchip3(Titanium Silver) 제품 PDP로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7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Colorchip 변경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8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Colorchip 변경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90" name="직사각형 35"/>
          <p:cNvSpPr/>
          <p:nvPr/>
        </p:nvSpPr>
        <p:spPr>
          <a:xfrm>
            <a:off x="3400897" y="2100043"/>
            <a:ext cx="338646" cy="338649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grpSp>
        <p:nvGrpSpPr>
          <p:cNvPr id="1593" name="그룹 22"/>
          <p:cNvGrpSpPr/>
          <p:nvPr/>
        </p:nvGrpSpPr>
        <p:grpSpPr>
          <a:xfrm>
            <a:off x="3123231" y="2100042"/>
            <a:ext cx="338649" cy="338649"/>
            <a:chOff x="-1" y="0"/>
            <a:chExt cx="338648" cy="338648"/>
          </a:xfrm>
        </p:grpSpPr>
        <p:sp>
          <p:nvSpPr>
            <p:cNvPr id="1591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592" name="1"/>
            <p:cNvSpPr txBox="1"/>
            <p:nvPr/>
          </p:nvSpPr>
          <p:spPr>
            <a:xfrm>
              <a:off x="41780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7</a:t>
              </a:r>
            </a:p>
          </p:txBody>
        </p:sp>
      </p:grpSp>
      <p:sp>
        <p:nvSpPr>
          <p:cNvPr id="1594" name="직사각형 35"/>
          <p:cNvSpPr/>
          <p:nvPr/>
        </p:nvSpPr>
        <p:spPr>
          <a:xfrm>
            <a:off x="5053555" y="2098618"/>
            <a:ext cx="338646" cy="338649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grpSp>
        <p:nvGrpSpPr>
          <p:cNvPr id="1597" name="그룹 26"/>
          <p:cNvGrpSpPr/>
          <p:nvPr/>
        </p:nvGrpSpPr>
        <p:grpSpPr>
          <a:xfrm>
            <a:off x="5325559" y="2098617"/>
            <a:ext cx="338649" cy="338649"/>
            <a:chOff x="-1" y="0"/>
            <a:chExt cx="338648" cy="338648"/>
          </a:xfrm>
        </p:grpSpPr>
        <p:sp>
          <p:nvSpPr>
            <p:cNvPr id="1595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596" name="1"/>
            <p:cNvSpPr txBox="1"/>
            <p:nvPr/>
          </p:nvSpPr>
          <p:spPr>
            <a:xfrm>
              <a:off x="27266" y="29762"/>
              <a:ext cx="284115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8</a:t>
              </a:r>
            </a:p>
          </p:txBody>
        </p:sp>
      </p:grpSp>
      <p:sp>
        <p:nvSpPr>
          <p:cNvPr id="1598" name="TextBox 29"/>
          <p:cNvSpPr txBox="1"/>
          <p:nvPr/>
        </p:nvSpPr>
        <p:spPr>
          <a:xfrm>
            <a:off x="3470971" y="1015831"/>
            <a:ext cx="913958" cy="27939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>
            <a:spAutoFit/>
          </a:bodyPr>
          <a:lstStyle>
            <a:lvl1pPr algn="ctr">
              <a:defRPr sz="1800">
                <a:solidFill>
                  <a:srgbClr val="FFFFFF"/>
                </a:solidFill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Mobile</a:t>
            </a:r>
          </a:p>
        </p:txBody>
      </p:sp>
      <p:pic>
        <p:nvPicPr>
          <p:cNvPr id="1599" name="그림 31" descr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65" y="1140395"/>
            <a:ext cx="2024764" cy="3762394"/>
          </a:xfrm>
          <a:prstGeom prst="rect">
            <a:avLst/>
          </a:prstGeom>
          <a:ln w="12700">
            <a:miter lim="400000"/>
          </a:ln>
        </p:spPr>
      </p:pic>
      <p:sp>
        <p:nvSpPr>
          <p:cNvPr id="1600" name="직사각형 35"/>
          <p:cNvSpPr/>
          <p:nvPr/>
        </p:nvSpPr>
        <p:spPr>
          <a:xfrm>
            <a:off x="1181726" y="3281681"/>
            <a:ext cx="937406" cy="339414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601" name="직사각형 35"/>
          <p:cNvSpPr/>
          <p:nvPr/>
        </p:nvSpPr>
        <p:spPr>
          <a:xfrm>
            <a:off x="758210" y="4520732"/>
            <a:ext cx="817959" cy="338651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grpSp>
        <p:nvGrpSpPr>
          <p:cNvPr id="1604" name="그룹 8"/>
          <p:cNvGrpSpPr/>
          <p:nvPr/>
        </p:nvGrpSpPr>
        <p:grpSpPr>
          <a:xfrm>
            <a:off x="1175724" y="3003576"/>
            <a:ext cx="338650" cy="338649"/>
            <a:chOff x="-1" y="0"/>
            <a:chExt cx="338648" cy="338648"/>
          </a:xfrm>
        </p:grpSpPr>
        <p:sp>
          <p:nvSpPr>
            <p:cNvPr id="1602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603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607" name="그룹 11"/>
          <p:cNvGrpSpPr/>
          <p:nvPr/>
        </p:nvGrpSpPr>
        <p:grpSpPr>
          <a:xfrm>
            <a:off x="1471863" y="3008196"/>
            <a:ext cx="338650" cy="338649"/>
            <a:chOff x="-1" y="0"/>
            <a:chExt cx="338648" cy="338648"/>
          </a:xfrm>
        </p:grpSpPr>
        <p:sp>
          <p:nvSpPr>
            <p:cNvPr id="1605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606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610" name="그룹 27"/>
          <p:cNvGrpSpPr/>
          <p:nvPr/>
        </p:nvGrpSpPr>
        <p:grpSpPr>
          <a:xfrm>
            <a:off x="1771218" y="3003535"/>
            <a:ext cx="338647" cy="338651"/>
            <a:chOff x="0" y="0"/>
            <a:chExt cx="338645" cy="338649"/>
          </a:xfrm>
        </p:grpSpPr>
        <p:sp>
          <p:nvSpPr>
            <p:cNvPr id="1608" name="원"/>
            <p:cNvSpPr/>
            <p:nvPr/>
          </p:nvSpPr>
          <p:spPr>
            <a:xfrm>
              <a:off x="0" y="0"/>
              <a:ext cx="338647" cy="338650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609" name="1"/>
            <p:cNvSpPr txBox="1"/>
            <p:nvPr/>
          </p:nvSpPr>
          <p:spPr>
            <a:xfrm>
              <a:off x="27267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613" name="그룹 8"/>
          <p:cNvGrpSpPr/>
          <p:nvPr/>
        </p:nvGrpSpPr>
        <p:grpSpPr>
          <a:xfrm>
            <a:off x="676078" y="4258066"/>
            <a:ext cx="338650" cy="338649"/>
            <a:chOff x="-1" y="0"/>
            <a:chExt cx="338648" cy="338648"/>
          </a:xfrm>
        </p:grpSpPr>
        <p:sp>
          <p:nvSpPr>
            <p:cNvPr id="1611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612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1616" name="그룹 11"/>
          <p:cNvGrpSpPr/>
          <p:nvPr/>
        </p:nvGrpSpPr>
        <p:grpSpPr>
          <a:xfrm>
            <a:off x="972218" y="4262685"/>
            <a:ext cx="338649" cy="338649"/>
            <a:chOff x="-1" y="0"/>
            <a:chExt cx="338648" cy="338648"/>
          </a:xfrm>
        </p:grpSpPr>
        <p:sp>
          <p:nvSpPr>
            <p:cNvPr id="1614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615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1619" name="그룹 27"/>
          <p:cNvGrpSpPr/>
          <p:nvPr/>
        </p:nvGrpSpPr>
        <p:grpSpPr>
          <a:xfrm>
            <a:off x="1271572" y="4258023"/>
            <a:ext cx="338647" cy="338651"/>
            <a:chOff x="0" y="0"/>
            <a:chExt cx="338645" cy="338649"/>
          </a:xfrm>
        </p:grpSpPr>
        <p:sp>
          <p:nvSpPr>
            <p:cNvPr id="1617" name="원"/>
            <p:cNvSpPr/>
            <p:nvPr/>
          </p:nvSpPr>
          <p:spPr>
            <a:xfrm>
              <a:off x="0" y="0"/>
              <a:ext cx="338647" cy="338650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618" name="1"/>
            <p:cNvSpPr txBox="1"/>
            <p:nvPr/>
          </p:nvSpPr>
          <p:spPr>
            <a:xfrm>
              <a:off x="27267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6</a:t>
              </a:r>
            </a:p>
          </p:txBody>
        </p:sp>
      </p:grp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1" name="그림 3" descr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966" y="1201541"/>
            <a:ext cx="2219864" cy="4063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2" name="그림 33" descr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55" y="1128472"/>
            <a:ext cx="2159918" cy="4081026"/>
          </a:xfrm>
          <a:prstGeom prst="rect">
            <a:avLst/>
          </a:prstGeom>
          <a:ln w="12700">
            <a:miter lim="400000"/>
          </a:ln>
        </p:spPr>
      </p:pic>
      <p:sp>
        <p:nvSpPr>
          <p:cNvPr id="1623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02752" y="13272613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72</a:t>
            </a:fld>
            <a:endParaRPr/>
          </a:p>
        </p:txBody>
      </p:sp>
      <p:sp>
        <p:nvSpPr>
          <p:cNvPr id="1624" name="직선 연결선[R] 18"/>
          <p:cNvSpPr/>
          <p:nvPr/>
        </p:nvSpPr>
        <p:spPr>
          <a:xfrm>
            <a:off x="318462" y="337508"/>
            <a:ext cx="826905" cy="8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1625" name="표 62"/>
          <p:cNvGraphicFramePr/>
          <p:nvPr/>
        </p:nvGraphicFramePr>
        <p:xfrm>
          <a:off x="592137" y="5455961"/>
          <a:ext cx="8569324" cy="576003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2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0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63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9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Galaxy Buds3 Pro – Colorchip1 (Gray)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9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data-omni-type="microsite_gallery" data-omni="galaxy-s25-ultra:accessories:galaxy-buds^galaxy-buds3-pro:slct-color:gray"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9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ga-ca="gallery" ga-ac="feature gallery" ga-la="</a:t>
                      </a:r>
                      <a:r>
                        <a:rPr sz="800"/>
                        <a:t>galaxy-s25-ultra</a:t>
                      </a:r>
                      <a:r>
                        <a:t>:accessories:galaxy-buds^galaxy-buds3-pro:slct-color:gray"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Galaxy Buds3 Pro – Colorchip2 (White)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data-omni-type="microsite_gallery" data-omni="</a:t>
                      </a:r>
                      <a:r>
                        <a:rPr sz="800"/>
                        <a:t>galaxy-s25-ultra</a:t>
                      </a:r>
                      <a:r>
                        <a:t>:accessories:galaxy-buds^galaxy-buds3-pro:slct-color:white"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ga-ca="gallery" ga-ac="feature gallery" ga-la="</a:t>
                      </a:r>
                      <a:r>
                        <a:rPr sz="800"/>
                        <a:t>galaxy-s25-ultra</a:t>
                      </a:r>
                      <a:r>
                        <a:t>:accessories:galaxy-buds^galaxy-buds3-pro:slct-color:white"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Click to go Galaxy Buds3 Pro Gray Color Page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data-omni-type="microsite_contentinter" data-omni="galaxy-s25-ultra:accessories:galaxy-buds^galaxy-buds3-pro:conv-oth:gray"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ga-ca="content click" ga-ac="feature" ga-la="</a:t>
                      </a:r>
                      <a:r>
                        <a:rPr sz="800"/>
                        <a:t>galaxy-s25-ultra</a:t>
                      </a:r>
                      <a:r>
                        <a:t>:accessories:galaxy-buds^galaxy-buds3-pro:conv-oth:gray"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Click to go Galaxy Buds3 Pro White Color Page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data-omni-type="microsite_contentinter" data-omni="</a:t>
                      </a:r>
                      <a:r>
                        <a:rPr sz="800"/>
                        <a:t>galaxy-s25-ultra</a:t>
                      </a:r>
                      <a:r>
                        <a:t>:accessories:galaxy-buds^galaxy-buds3-pro:conv-oth:white"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ga-ca="content click" ga-ac="feature" ga-la="</a:t>
                      </a:r>
                      <a:r>
                        <a:rPr sz="800"/>
                        <a:t>galaxy-s25-ultra:accessories:galaxy-buds^galaxy-buds3-pro:conv-oth:white</a:t>
                      </a:r>
                      <a: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previous colorchip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data-omni-type="microsite_pcontentinter" data-omni="galaxy-s25-ultra:accessories:galaxy-buds^galaxy-buds3-pro:sldr-arrow:left"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ga-ca="indication" ga-ac="carousel" ga-la="galaxy-s25-ultra:accessories:galaxy-buds^galaxy-buds3-pro:sldr-arrow:left"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next colorchip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data-omni-type="microsite_pcontentinter" data-omni="galaxy-s25-ultra:accessories:galaxy-buds^galaxy-buds3-pro:sldr-arrow:right"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ga-ca="indication" ga-ac="carousel" ga-la="galaxy-s25-ultra:accessories:galaxy-buds^galaxy-buds3-pro:sldr-arrow:right"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1626" name="Common"/>
          <p:cNvSpPr txBox="1"/>
          <p:nvPr/>
        </p:nvSpPr>
        <p:spPr>
          <a:xfrm>
            <a:off x="232207" y="396764"/>
            <a:ext cx="4769606" cy="40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/>
          <a:p>
            <a: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pPr>
            <a:r>
              <a:t>Accessories – Galaxy Buds_ Galaxy Buds3 pro</a:t>
            </a:r>
          </a:p>
        </p:txBody>
      </p:sp>
      <p:graphicFrame>
        <p:nvGraphicFramePr>
          <p:cNvPr id="1627" name="표"/>
          <p:cNvGraphicFramePr/>
          <p:nvPr/>
        </p:nvGraphicFramePr>
        <p:xfrm>
          <a:off x="6351246" y="1015831"/>
          <a:ext cx="3310445" cy="3049674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 Buds3 Pro Colorchip1(Gray)제품 노출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 Buds3 Pro Colorchip2(White) 제품 노출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 Buds3 Pro Colorchip1(Gray) 제품 PDP 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 Buds2 Pro Colorchip2(White)  제품 PDP 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Colorchip 변경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6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Colorchip 변경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28" name="직사각형 35"/>
          <p:cNvSpPr/>
          <p:nvPr/>
        </p:nvSpPr>
        <p:spPr>
          <a:xfrm>
            <a:off x="1302907" y="3445967"/>
            <a:ext cx="701155" cy="338649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grpSp>
        <p:nvGrpSpPr>
          <p:cNvPr id="1631" name="그룹 2"/>
          <p:cNvGrpSpPr/>
          <p:nvPr/>
        </p:nvGrpSpPr>
        <p:grpSpPr>
          <a:xfrm>
            <a:off x="1365708" y="3199503"/>
            <a:ext cx="338649" cy="338649"/>
            <a:chOff x="-1" y="0"/>
            <a:chExt cx="338648" cy="338648"/>
          </a:xfrm>
        </p:grpSpPr>
        <p:sp>
          <p:nvSpPr>
            <p:cNvPr id="1629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630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634" name="그룹 9"/>
          <p:cNvGrpSpPr/>
          <p:nvPr/>
        </p:nvGrpSpPr>
        <p:grpSpPr>
          <a:xfrm>
            <a:off x="1645945" y="3199503"/>
            <a:ext cx="338649" cy="338649"/>
            <a:chOff x="-1" y="0"/>
            <a:chExt cx="338648" cy="338648"/>
          </a:xfrm>
        </p:grpSpPr>
        <p:sp>
          <p:nvSpPr>
            <p:cNvPr id="1632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633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1635" name="직사각형 35"/>
          <p:cNvSpPr/>
          <p:nvPr/>
        </p:nvSpPr>
        <p:spPr>
          <a:xfrm>
            <a:off x="801768" y="4800744"/>
            <a:ext cx="701154" cy="323770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grpSp>
        <p:nvGrpSpPr>
          <p:cNvPr id="1638" name="그룹 15"/>
          <p:cNvGrpSpPr/>
          <p:nvPr/>
        </p:nvGrpSpPr>
        <p:grpSpPr>
          <a:xfrm>
            <a:off x="813697" y="4564929"/>
            <a:ext cx="338649" cy="338649"/>
            <a:chOff x="-1" y="0"/>
            <a:chExt cx="338648" cy="338648"/>
          </a:xfrm>
        </p:grpSpPr>
        <p:sp>
          <p:nvSpPr>
            <p:cNvPr id="1636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637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641" name="그룹 18"/>
          <p:cNvGrpSpPr/>
          <p:nvPr/>
        </p:nvGrpSpPr>
        <p:grpSpPr>
          <a:xfrm>
            <a:off x="1106786" y="4564931"/>
            <a:ext cx="338649" cy="338649"/>
            <a:chOff x="-1" y="0"/>
            <a:chExt cx="338648" cy="338648"/>
          </a:xfrm>
        </p:grpSpPr>
        <p:sp>
          <p:nvSpPr>
            <p:cNvPr id="1639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640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1642" name="직사각형 35"/>
          <p:cNvSpPr/>
          <p:nvPr/>
        </p:nvSpPr>
        <p:spPr>
          <a:xfrm>
            <a:off x="3509029" y="2235049"/>
            <a:ext cx="338647" cy="338649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grpSp>
        <p:nvGrpSpPr>
          <p:cNvPr id="1645" name="그룹 5"/>
          <p:cNvGrpSpPr/>
          <p:nvPr/>
        </p:nvGrpSpPr>
        <p:grpSpPr>
          <a:xfrm>
            <a:off x="3231364" y="2235048"/>
            <a:ext cx="338649" cy="338649"/>
            <a:chOff x="-1" y="0"/>
            <a:chExt cx="338648" cy="338648"/>
          </a:xfrm>
        </p:grpSpPr>
        <p:sp>
          <p:nvSpPr>
            <p:cNvPr id="1643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644" name="1"/>
            <p:cNvSpPr txBox="1"/>
            <p:nvPr/>
          </p:nvSpPr>
          <p:spPr>
            <a:xfrm>
              <a:off x="41780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5</a:t>
              </a:r>
            </a:p>
          </p:txBody>
        </p:sp>
      </p:grpSp>
      <p:sp>
        <p:nvSpPr>
          <p:cNvPr id="1646" name="직사각형 35"/>
          <p:cNvSpPr/>
          <p:nvPr/>
        </p:nvSpPr>
        <p:spPr>
          <a:xfrm>
            <a:off x="5052111" y="2247919"/>
            <a:ext cx="338646" cy="338649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grpSp>
        <p:nvGrpSpPr>
          <p:cNvPr id="1649" name="그룹 28"/>
          <p:cNvGrpSpPr/>
          <p:nvPr/>
        </p:nvGrpSpPr>
        <p:grpSpPr>
          <a:xfrm>
            <a:off x="5346976" y="2240298"/>
            <a:ext cx="338649" cy="338649"/>
            <a:chOff x="-1" y="0"/>
            <a:chExt cx="338648" cy="338648"/>
          </a:xfrm>
        </p:grpSpPr>
        <p:sp>
          <p:nvSpPr>
            <p:cNvPr id="1647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648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6</a:t>
              </a:r>
            </a:p>
          </p:txBody>
        </p:sp>
      </p:grpSp>
      <p:sp>
        <p:nvSpPr>
          <p:cNvPr id="1650" name="TextBox 31"/>
          <p:cNvSpPr txBox="1"/>
          <p:nvPr/>
        </p:nvSpPr>
        <p:spPr>
          <a:xfrm>
            <a:off x="3470971" y="1015831"/>
            <a:ext cx="913958" cy="27939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>
            <a:spAutoFit/>
          </a:bodyPr>
          <a:lstStyle>
            <a:lvl1pPr algn="ctr">
              <a:defRPr sz="1800">
                <a:solidFill>
                  <a:srgbClr val="FFFFFF"/>
                </a:solidFill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Mobile</a:t>
            </a: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2" name="그림 4" descr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37" y="1213655"/>
            <a:ext cx="2230520" cy="4081026"/>
          </a:xfrm>
          <a:prstGeom prst="rect">
            <a:avLst/>
          </a:prstGeom>
          <a:ln w="12700">
            <a:miter lim="400000"/>
          </a:ln>
        </p:spPr>
      </p:pic>
      <p:sp>
        <p:nvSpPr>
          <p:cNvPr id="1653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02752" y="13272613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73</a:t>
            </a:fld>
            <a:endParaRPr/>
          </a:p>
        </p:txBody>
      </p:sp>
      <p:sp>
        <p:nvSpPr>
          <p:cNvPr id="1654" name="직선 연결선[R] 18"/>
          <p:cNvSpPr/>
          <p:nvPr/>
        </p:nvSpPr>
        <p:spPr>
          <a:xfrm>
            <a:off x="318462" y="337508"/>
            <a:ext cx="826905" cy="8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55" name="Common"/>
          <p:cNvSpPr txBox="1"/>
          <p:nvPr/>
        </p:nvSpPr>
        <p:spPr>
          <a:xfrm>
            <a:off x="232207" y="396764"/>
            <a:ext cx="5001947" cy="40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6" tIns="91436" rIns="91436" bIns="91436">
            <a:spAutoFit/>
          </a:bodyPr>
          <a:lstStyle/>
          <a:p>
            <a: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pPr>
            <a:r>
              <a:t>Accessories – Galaxy Buds_ Galaxy Buds3</a:t>
            </a:r>
          </a:p>
        </p:txBody>
      </p:sp>
      <p:sp>
        <p:nvSpPr>
          <p:cNvPr id="1656" name="직사각형 35"/>
          <p:cNvSpPr/>
          <p:nvPr/>
        </p:nvSpPr>
        <p:spPr>
          <a:xfrm>
            <a:off x="1286142" y="3544185"/>
            <a:ext cx="846684" cy="338649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grpSp>
        <p:nvGrpSpPr>
          <p:cNvPr id="1659" name="그룹 6"/>
          <p:cNvGrpSpPr/>
          <p:nvPr/>
        </p:nvGrpSpPr>
        <p:grpSpPr>
          <a:xfrm>
            <a:off x="1391210" y="3284999"/>
            <a:ext cx="338649" cy="338649"/>
            <a:chOff x="-1" y="0"/>
            <a:chExt cx="338648" cy="338648"/>
          </a:xfrm>
        </p:grpSpPr>
        <p:sp>
          <p:nvSpPr>
            <p:cNvPr id="1657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658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662" name="그룹 22"/>
          <p:cNvGrpSpPr/>
          <p:nvPr/>
        </p:nvGrpSpPr>
        <p:grpSpPr>
          <a:xfrm>
            <a:off x="1716224" y="3284997"/>
            <a:ext cx="338649" cy="338649"/>
            <a:chOff x="-1" y="0"/>
            <a:chExt cx="338648" cy="338648"/>
          </a:xfrm>
        </p:grpSpPr>
        <p:sp>
          <p:nvSpPr>
            <p:cNvPr id="1660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661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1663" name="직사각형 35"/>
          <p:cNvSpPr/>
          <p:nvPr/>
        </p:nvSpPr>
        <p:spPr>
          <a:xfrm>
            <a:off x="691782" y="4956031"/>
            <a:ext cx="846684" cy="338649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grpSp>
        <p:nvGrpSpPr>
          <p:cNvPr id="1666" name="그룹 6"/>
          <p:cNvGrpSpPr/>
          <p:nvPr/>
        </p:nvGrpSpPr>
        <p:grpSpPr>
          <a:xfrm>
            <a:off x="796850" y="4696845"/>
            <a:ext cx="338649" cy="338649"/>
            <a:chOff x="-1" y="0"/>
            <a:chExt cx="338648" cy="338648"/>
          </a:xfrm>
        </p:grpSpPr>
        <p:sp>
          <p:nvSpPr>
            <p:cNvPr id="1664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665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669" name="그룹 22"/>
          <p:cNvGrpSpPr/>
          <p:nvPr/>
        </p:nvGrpSpPr>
        <p:grpSpPr>
          <a:xfrm>
            <a:off x="1121863" y="4696843"/>
            <a:ext cx="338649" cy="338649"/>
            <a:chOff x="-1" y="0"/>
            <a:chExt cx="338648" cy="338648"/>
          </a:xfrm>
        </p:grpSpPr>
        <p:sp>
          <p:nvSpPr>
            <p:cNvPr id="1667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668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4</a:t>
              </a:r>
            </a:p>
          </p:txBody>
        </p:sp>
      </p:grpSp>
      <p:pic>
        <p:nvPicPr>
          <p:cNvPr id="1670" name="그림 10" descr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910" y="1213655"/>
            <a:ext cx="2260293" cy="4109010"/>
          </a:xfrm>
          <a:prstGeom prst="rect">
            <a:avLst/>
          </a:prstGeom>
          <a:ln w="12700">
            <a:miter lim="400000"/>
          </a:ln>
        </p:spPr>
      </p:pic>
      <p:sp>
        <p:nvSpPr>
          <p:cNvPr id="1671" name="TextBox 31"/>
          <p:cNvSpPr txBox="1"/>
          <p:nvPr/>
        </p:nvSpPr>
        <p:spPr>
          <a:xfrm>
            <a:off x="3470971" y="1015831"/>
            <a:ext cx="913958" cy="27939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>
            <a:spAutoFit/>
          </a:bodyPr>
          <a:lstStyle>
            <a:lvl1pPr algn="ctr">
              <a:defRPr sz="1800">
                <a:solidFill>
                  <a:srgbClr val="FFFFFF"/>
                </a:solidFill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Mobile</a:t>
            </a:r>
          </a:p>
        </p:txBody>
      </p:sp>
      <p:sp>
        <p:nvSpPr>
          <p:cNvPr id="1672" name="직사각형 35"/>
          <p:cNvSpPr/>
          <p:nvPr/>
        </p:nvSpPr>
        <p:spPr>
          <a:xfrm>
            <a:off x="3428567" y="2295211"/>
            <a:ext cx="338646" cy="338649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grpSp>
        <p:nvGrpSpPr>
          <p:cNvPr id="1675" name="그룹 5"/>
          <p:cNvGrpSpPr/>
          <p:nvPr/>
        </p:nvGrpSpPr>
        <p:grpSpPr>
          <a:xfrm>
            <a:off x="3150902" y="2295210"/>
            <a:ext cx="338649" cy="338649"/>
            <a:chOff x="-1" y="0"/>
            <a:chExt cx="338648" cy="338648"/>
          </a:xfrm>
        </p:grpSpPr>
        <p:sp>
          <p:nvSpPr>
            <p:cNvPr id="1673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674" name="1"/>
            <p:cNvSpPr txBox="1"/>
            <p:nvPr/>
          </p:nvSpPr>
          <p:spPr>
            <a:xfrm>
              <a:off x="41780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5</a:t>
              </a:r>
            </a:p>
          </p:txBody>
        </p:sp>
      </p:grpSp>
      <p:sp>
        <p:nvSpPr>
          <p:cNvPr id="1676" name="직사각형 35"/>
          <p:cNvSpPr/>
          <p:nvPr/>
        </p:nvSpPr>
        <p:spPr>
          <a:xfrm>
            <a:off x="5092298" y="2282681"/>
            <a:ext cx="338646" cy="338649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grpSp>
        <p:nvGrpSpPr>
          <p:cNvPr id="1679" name="그룹 28"/>
          <p:cNvGrpSpPr/>
          <p:nvPr/>
        </p:nvGrpSpPr>
        <p:grpSpPr>
          <a:xfrm>
            <a:off x="5364304" y="2282681"/>
            <a:ext cx="338649" cy="338649"/>
            <a:chOff x="-1" y="0"/>
            <a:chExt cx="338648" cy="338648"/>
          </a:xfrm>
        </p:grpSpPr>
        <p:sp>
          <p:nvSpPr>
            <p:cNvPr id="1677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678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6</a:t>
              </a:r>
            </a:p>
          </p:txBody>
        </p:sp>
      </p:grpSp>
      <p:graphicFrame>
        <p:nvGraphicFramePr>
          <p:cNvPr id="1680" name="표 62"/>
          <p:cNvGraphicFramePr/>
          <p:nvPr/>
        </p:nvGraphicFramePr>
        <p:xfrm>
          <a:off x="592137" y="6052861"/>
          <a:ext cx="8569324" cy="576003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2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0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63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9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Galaxy Buds3 – Colorchip1 (Gray)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9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data-omni-type="microsite_gallery" data-omni="galaxy-s25-ultra:accessories:galaxy-buds^galaxy-buds3:slct-color:gray"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9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ga-ca="gallery" ga-ac="feature gallery" ga-la="</a:t>
                      </a:r>
                      <a:r>
                        <a:rPr sz="800"/>
                        <a:t>galaxy-s25-ultra</a:t>
                      </a:r>
                      <a:r>
                        <a:t>:accessories:galaxy-buds^galaxy-buds3:slct-color:gray"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Galaxy Buds3 – Colorchip2 (White)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data-omni-type="microsite_gallery" data-omni="</a:t>
                      </a:r>
                      <a:r>
                        <a:rPr sz="800"/>
                        <a:t>galaxy-s25-ultra</a:t>
                      </a:r>
                      <a:r>
                        <a:t>:accessories:galaxy-buds^galaxy-buds3:slct-color:white"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ga-ca="gallery" ga-ac="feature gallery" ga-la="</a:t>
                      </a:r>
                      <a:r>
                        <a:rPr sz="800"/>
                        <a:t>galaxy-s25-ultra</a:t>
                      </a:r>
                      <a:r>
                        <a:t>:accessories:galaxy-buds^galaxy-buds3:slct-color:white"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Click to go Galaxy Buds3 Gray Color Page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data-omni-type="microsite_contentinter" data-omni="galaxy-s25-ultra:accessories:galaxy-buds^galaxy-buds3:conv-oth:gray"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ga-ca="content click" ga-ac="feature" ga-la="</a:t>
                      </a:r>
                      <a:r>
                        <a:rPr sz="800"/>
                        <a:t>galaxy-s25-ultra</a:t>
                      </a:r>
                      <a:r>
                        <a:t>:accessories:galaxy-buds^galaxy-buds3:conv-oth:gray"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Click to go Galaxy Buds3 White Color Page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data-omni-type="microsite_contentinter" data-omni="</a:t>
                      </a:r>
                      <a:r>
                        <a:rPr sz="800"/>
                        <a:t>galaxy-s25-ultra</a:t>
                      </a:r>
                      <a:r>
                        <a:t>:accessories:galaxy-buds^galaxy-buds3:conv-oth:white"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ga-ca="content click" ga-ac="feature" ga-la="</a:t>
                      </a:r>
                      <a:r>
                        <a:rPr sz="800"/>
                        <a:t>galaxy-s25-ultra:accessories:galaxy-buds^galaxy-buds3:conv-oth:white</a:t>
                      </a:r>
                      <a:r>
                        <a:t>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previous colorchip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data-omni-type="microsite_pcontentinter" data-omni="galaxy-s25-ultra:accessories:galaxy-buds^galaxy-buds3:sldr-arrow:left"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ga-ca="indication" ga-ac="carousel" ga-la="galaxy-s25-ultra:accessories:galaxy-buds^galaxy-buds3:sldr-arrow:left"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next colorchip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data-omni-type="microsite_pcontentinter" data-omni="galaxy-s25-ultra:accessories:galaxy-buds^galaxy-buds3:sldr-arrow:right"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ga-ca="indication" ga-ac="carousel" ga-la="galaxy-s25-ultra:accessories:galaxy-buds^galaxy-buds3:sldr-arrow:right"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graphicFrame>
        <p:nvGraphicFramePr>
          <p:cNvPr id="1681" name="표"/>
          <p:cNvGraphicFramePr/>
          <p:nvPr/>
        </p:nvGraphicFramePr>
        <p:xfrm>
          <a:off x="6351246" y="1015831"/>
          <a:ext cx="3310445" cy="3049674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 Buds3 Colorchip1(Gray) 제품 노출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 Buds3 Colorchip2(White) 제품 노출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 Buds3 Colorchip1(Gray) 제품 PDP 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Galaxy Buds2 Colorchip2(White) 제품 PDP 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Colorchip 변경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6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Colorchip 변경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3" name="그림 1" descr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40" y="1042709"/>
            <a:ext cx="5829192" cy="3020582"/>
          </a:xfrm>
          <a:prstGeom prst="rect">
            <a:avLst/>
          </a:prstGeom>
          <a:ln w="12700">
            <a:miter lim="400000"/>
          </a:ln>
        </p:spPr>
      </p:pic>
      <p:sp>
        <p:nvSpPr>
          <p:cNvPr id="1684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5304128" y="7367000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74</a:t>
            </a:fld>
            <a:endParaRPr/>
          </a:p>
        </p:txBody>
      </p:sp>
      <p:sp>
        <p:nvSpPr>
          <p:cNvPr id="1685" name="직선 연결선[R] 18"/>
          <p:cNvSpPr/>
          <p:nvPr/>
        </p:nvSpPr>
        <p:spPr>
          <a:xfrm>
            <a:off x="318462" y="337508"/>
            <a:ext cx="826905" cy="8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1686" name="표"/>
          <p:cNvGraphicFramePr/>
          <p:nvPr/>
        </p:nvGraphicFramePr>
        <p:xfrm>
          <a:off x="6351246" y="1015831"/>
          <a:ext cx="3310445" cy="55880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Accessories PCD Page 이동 (https://www.samsung.com/{site-code}/mobile-accessories/)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7" name="Common"/>
          <p:cNvSpPr txBox="1"/>
          <p:nvPr/>
        </p:nvSpPr>
        <p:spPr>
          <a:xfrm>
            <a:off x="232208" y="396764"/>
            <a:ext cx="2791859" cy="40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Accessories – PCD Banner</a:t>
            </a:r>
          </a:p>
        </p:txBody>
      </p:sp>
      <p:graphicFrame>
        <p:nvGraphicFramePr>
          <p:cNvPr id="1688" name="표 62"/>
          <p:cNvGraphicFramePr/>
          <p:nvPr/>
        </p:nvGraphicFramePr>
        <p:xfrm>
          <a:off x="592137" y="6502400"/>
          <a:ext cx="8569325" cy="126136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2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0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631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go Accessories PCD page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data-omni-type="microsite_contentinter“ data-omni="galaxy-s25-ultra:accessories:btn_bnn:link-page:accessories-pcd-site"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ga-ca="content click" ga-ac="feature" ga-la="galaxy-s25-ultra:accessories:btn_bnn:link-page:accessories-pcd-site"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89" name="직사각형 35"/>
          <p:cNvSpPr/>
          <p:nvPr/>
        </p:nvSpPr>
        <p:spPr>
          <a:xfrm>
            <a:off x="727971" y="2916976"/>
            <a:ext cx="666308" cy="338649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grpSp>
        <p:nvGrpSpPr>
          <p:cNvPr id="1692" name="그룹 3"/>
          <p:cNvGrpSpPr/>
          <p:nvPr/>
        </p:nvGrpSpPr>
        <p:grpSpPr>
          <a:xfrm>
            <a:off x="525992" y="2700482"/>
            <a:ext cx="338650" cy="338649"/>
            <a:chOff x="-1" y="0"/>
            <a:chExt cx="338648" cy="338648"/>
          </a:xfrm>
        </p:grpSpPr>
        <p:sp>
          <p:nvSpPr>
            <p:cNvPr id="1690" name="원"/>
            <p:cNvSpPr/>
            <p:nvPr/>
          </p:nvSpPr>
          <p:spPr>
            <a:xfrm>
              <a:off x="-2" y="0"/>
              <a:ext cx="338649" cy="338649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691" name="1"/>
            <p:cNvSpPr txBox="1"/>
            <p:nvPr/>
          </p:nvSpPr>
          <p:spPr>
            <a:xfrm>
              <a:off x="27266" y="29762"/>
              <a:ext cx="284114" cy="279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10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1</a:t>
              </a:r>
            </a:p>
          </p:txBody>
        </p:sp>
      </p:grp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4" name="그림 6" descr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1889"/>
            <a:ext cx="9753600" cy="1585757"/>
          </a:xfrm>
          <a:prstGeom prst="rect">
            <a:avLst/>
          </a:prstGeom>
          <a:ln w="12700">
            <a:miter lim="400000"/>
          </a:ln>
        </p:spPr>
      </p:pic>
      <p:sp>
        <p:nvSpPr>
          <p:cNvPr id="1695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02752" y="13272613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75</a:t>
            </a:fld>
            <a:endParaRPr/>
          </a:p>
        </p:txBody>
      </p:sp>
      <p:sp>
        <p:nvSpPr>
          <p:cNvPr id="1696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1697" name="표 62"/>
          <p:cNvGraphicFramePr/>
          <p:nvPr/>
        </p:nvGraphicFramePr>
        <p:xfrm>
          <a:off x="736799" y="6522415"/>
          <a:ext cx="8280001" cy="123374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2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return Feature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data-omni-type="microsite_contentinter" data-omni="galaxy-s25-ultra:accessories:disclaimer:slct-tap:go-to-top"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ga-la="galaxy-s25-ultra:accessories:disclaimer:slct-tap:go-to-top"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98" name="Common"/>
          <p:cNvSpPr txBox="1"/>
          <p:nvPr/>
        </p:nvSpPr>
        <p:spPr>
          <a:xfrm>
            <a:off x="232208" y="411277"/>
            <a:ext cx="3452463" cy="40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Accessories – Bottom Disclaimer</a:t>
            </a:r>
          </a:p>
        </p:txBody>
      </p:sp>
      <p:sp>
        <p:nvSpPr>
          <p:cNvPr id="1699" name="직사각형 35"/>
          <p:cNvSpPr/>
          <p:nvPr/>
        </p:nvSpPr>
        <p:spPr>
          <a:xfrm>
            <a:off x="1454152" y="2260869"/>
            <a:ext cx="219075" cy="238125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1702" name="1"/>
          <p:cNvGrpSpPr/>
          <p:nvPr/>
        </p:nvGrpSpPr>
        <p:grpSpPr>
          <a:xfrm>
            <a:off x="1182687" y="1934509"/>
            <a:ext cx="406289" cy="406293"/>
            <a:chOff x="-1" y="-1"/>
            <a:chExt cx="406288" cy="406292"/>
          </a:xfrm>
        </p:grpSpPr>
        <p:sp>
          <p:nvSpPr>
            <p:cNvPr id="1700" name="원"/>
            <p:cNvSpPr/>
            <p:nvPr/>
          </p:nvSpPr>
          <p:spPr>
            <a:xfrm>
              <a:off x="-2" y="-2"/>
              <a:ext cx="406290" cy="406294"/>
            </a:xfrm>
            <a:prstGeom prst="ellipse">
              <a:avLst/>
            </a:prstGeom>
            <a:solidFill>
              <a:srgbClr val="FF2600"/>
            </a:solidFill>
            <a:ln w="3175" cap="flat">
              <a:solidFill>
                <a:srgbClr val="FFFFFF"/>
              </a:solidFill>
              <a:prstDash val="solid"/>
              <a:round/>
            </a:ln>
            <a:effectLst>
              <a:outerShdw blurRad="152400" dist="63533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pPr>
              <a:endParaRPr/>
            </a:p>
          </p:txBody>
        </p:sp>
        <p:sp>
          <p:nvSpPr>
            <p:cNvPr id="1701" name="1"/>
            <p:cNvSpPr txBox="1"/>
            <p:nvPr/>
          </p:nvSpPr>
          <p:spPr>
            <a:xfrm>
              <a:off x="61087" y="67198"/>
              <a:ext cx="284112" cy="271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183" tIns="40183" rIns="40183" bIns="40183" numCol="1" anchor="ctr">
              <a:spAutoFit/>
            </a:bodyPr>
            <a:lstStyle>
              <a:lvl1pPr algn="ctr" defTabSz="1460500">
                <a:lnSpc>
                  <a:spcPts val="1600"/>
                </a:lnSpc>
                <a:defRPr sz="800">
                  <a:solidFill>
                    <a:srgbClr val="FFFFFF"/>
                  </a:solidFill>
                  <a:latin typeface="SamsungSharpSans-Bold"/>
                  <a:ea typeface="SamsungSharpSans-Bold"/>
                  <a:cs typeface="SamsungSharpSans-Bold"/>
                  <a:sym typeface="SamsungSharpSans-Bold"/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BDE31CE-522C-4B29-870A-3F3E7FCAB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84" y="3553535"/>
            <a:ext cx="7438095" cy="141904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Shape 48"/>
          <p:cNvSpPr txBox="1"/>
          <p:nvPr/>
        </p:nvSpPr>
        <p:spPr>
          <a:xfrm>
            <a:off x="1211820" y="5404877"/>
            <a:ext cx="5441613" cy="50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975358">
              <a:lnSpc>
                <a:spcPct val="120000"/>
              </a:lnSpc>
              <a:defRPr sz="3600" b="1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Compare</a:t>
            </a: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6" name="그림 2" descr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87" y="1148068"/>
            <a:ext cx="3044513" cy="6007737"/>
          </a:xfrm>
          <a:prstGeom prst="rect">
            <a:avLst/>
          </a:prstGeom>
          <a:ln w="12700">
            <a:miter lim="400000"/>
          </a:ln>
        </p:spPr>
      </p:pic>
      <p:sp>
        <p:nvSpPr>
          <p:cNvPr id="1707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08" name="Common"/>
          <p:cNvSpPr txBox="1"/>
          <p:nvPr/>
        </p:nvSpPr>
        <p:spPr>
          <a:xfrm>
            <a:off x="232208" y="396764"/>
            <a:ext cx="1738268" cy="40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Upgrade - Main</a:t>
            </a:r>
          </a:p>
        </p:txBody>
      </p:sp>
      <p:grpSp>
        <p:nvGrpSpPr>
          <p:cNvPr id="1711" name="타원 5"/>
          <p:cNvGrpSpPr/>
          <p:nvPr/>
        </p:nvGrpSpPr>
        <p:grpSpPr>
          <a:xfrm>
            <a:off x="487569" y="819424"/>
            <a:ext cx="302401" cy="302401"/>
            <a:chOff x="0" y="0"/>
            <a:chExt cx="302400" cy="302400"/>
          </a:xfrm>
        </p:grpSpPr>
        <p:sp>
          <p:nvSpPr>
            <p:cNvPr id="1709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710" name="1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1712" name="그림 10" descr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840" y="5941886"/>
            <a:ext cx="293506" cy="302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15" name="타원 14"/>
          <p:cNvGrpSpPr/>
          <p:nvPr/>
        </p:nvGrpSpPr>
        <p:grpSpPr>
          <a:xfrm>
            <a:off x="2510677" y="5624617"/>
            <a:ext cx="302401" cy="302401"/>
            <a:chOff x="0" y="0"/>
            <a:chExt cx="302400" cy="302400"/>
          </a:xfrm>
        </p:grpSpPr>
        <p:sp>
          <p:nvSpPr>
            <p:cNvPr id="1713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714" name="2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718" name="타원 16"/>
          <p:cNvGrpSpPr/>
          <p:nvPr/>
        </p:nvGrpSpPr>
        <p:grpSpPr>
          <a:xfrm>
            <a:off x="2893990" y="5629962"/>
            <a:ext cx="302401" cy="302401"/>
            <a:chOff x="0" y="0"/>
            <a:chExt cx="302400" cy="302400"/>
          </a:xfrm>
        </p:grpSpPr>
        <p:sp>
          <p:nvSpPr>
            <p:cNvPr id="1716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717" name="3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721" name="타원 17"/>
          <p:cNvGrpSpPr/>
          <p:nvPr/>
        </p:nvGrpSpPr>
        <p:grpSpPr>
          <a:xfrm>
            <a:off x="994167" y="6502399"/>
            <a:ext cx="302401" cy="302402"/>
            <a:chOff x="0" y="0"/>
            <a:chExt cx="302400" cy="302400"/>
          </a:xfrm>
        </p:grpSpPr>
        <p:sp>
          <p:nvSpPr>
            <p:cNvPr id="1719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720" name="4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1724" name="타원 20"/>
          <p:cNvGrpSpPr/>
          <p:nvPr/>
        </p:nvGrpSpPr>
        <p:grpSpPr>
          <a:xfrm>
            <a:off x="2365767" y="6502399"/>
            <a:ext cx="302401" cy="302402"/>
            <a:chOff x="0" y="0"/>
            <a:chExt cx="302400" cy="302400"/>
          </a:xfrm>
        </p:grpSpPr>
        <p:sp>
          <p:nvSpPr>
            <p:cNvPr id="1722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723" name="5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5</a:t>
              </a:r>
            </a:p>
          </p:txBody>
        </p:sp>
      </p:grpSp>
      <p:graphicFrame>
        <p:nvGraphicFramePr>
          <p:cNvPr id="1725" name="표 62"/>
          <p:cNvGraphicFramePr/>
          <p:nvPr/>
        </p:nvGraphicFramePr>
        <p:xfrm>
          <a:off x="318462" y="7380182"/>
          <a:ext cx="9343229" cy="485229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8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tab - design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data-omni="galaxy-s25-ultra:compare:upgrade:slct:design"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ga-la="galaxy-s25-ultra:compare:upgrade:slct:design"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play – Titanium &amp; Whole New Design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 data-omni-type="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microsite_contentinter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" data-omni="galaxy-s25-ultra:compare:upgrade^design^titanium-whole-new-design:movi-play:main-movie"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 ga-ca="content click" ga-ac="feature" ga-la="galaxy-s25-ultra:compare:upgrade^design^titanium-whole-new-design:movi-play:main-movie"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pause – Titanium &amp; Whole New Design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data-omni-type="microsite_contentinter" data-omni="galaxy-s25-ultra:compare:upgrade^design^titanium-whole-new-design:movi-pause:main-movie"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ga-ca="content click" ga-ac="feature" ga-la="galaxy-s25-ultra:compare:upgrade^design^titanium-whole-new-design:movi-pause:main-movie"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dot – Titanium &amp; Whole New Design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data-omni="galaxy-s25-ultra:compare:upgrade^titanium-whole-new-design:sldr-dots:$"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ga-la="galaxy-s25-ultra:compare:upgrade^titanium-whole-new-design:sldr-dots:$"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dot – Built-in S Pen * Fold Only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data-omni="galaxy-s25-ultra:compare:upgrade^built-in-s-pen:sldr-dots:$"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ga-la="galaxy-s25-ultra:compare:upgrade^built-in-s-pen:sldr-dots:$"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1726" name="직사각형 23"/>
          <p:cNvSpPr/>
          <p:nvPr/>
        </p:nvSpPr>
        <p:spPr>
          <a:xfrm>
            <a:off x="5346700" y="866295"/>
            <a:ext cx="571500" cy="20865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 algn="ctr">
              <a:defRPr sz="12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CASE</a:t>
            </a:r>
          </a:p>
        </p:txBody>
      </p:sp>
      <p:sp>
        <p:nvSpPr>
          <p:cNvPr id="1727" name="직사각형 26"/>
          <p:cNvSpPr/>
          <p:nvPr/>
        </p:nvSpPr>
        <p:spPr>
          <a:xfrm>
            <a:off x="5346700" y="1182022"/>
            <a:ext cx="2311400" cy="4712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>
              <a:defRPr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B,Q to P3</a:t>
            </a:r>
          </a:p>
        </p:txBody>
      </p:sp>
      <p:graphicFrame>
        <p:nvGraphicFramePr>
          <p:cNvPr id="1728" name="표"/>
          <p:cNvGraphicFramePr/>
          <p:nvPr/>
        </p:nvGraphicFramePr>
        <p:xfrm>
          <a:off x="5346700" y="2368340"/>
          <a:ext cx="3310445" cy="252000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탭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영상 재생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영상 멈춤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첫번째 캐러셀로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두번째 캐러셀로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" name="그림 3" descr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2" y="1148068"/>
            <a:ext cx="3044514" cy="6007741"/>
          </a:xfrm>
          <a:prstGeom prst="rect">
            <a:avLst/>
          </a:prstGeom>
          <a:ln w="12700">
            <a:miter lim="400000"/>
          </a:ln>
        </p:spPr>
      </p:pic>
      <p:sp>
        <p:nvSpPr>
          <p:cNvPr id="1731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32" name="Common"/>
          <p:cNvSpPr txBox="1"/>
          <p:nvPr/>
        </p:nvSpPr>
        <p:spPr>
          <a:xfrm>
            <a:off x="232208" y="396764"/>
            <a:ext cx="1738268" cy="40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Upgrade - Main</a:t>
            </a:r>
          </a:p>
        </p:txBody>
      </p:sp>
      <p:grpSp>
        <p:nvGrpSpPr>
          <p:cNvPr id="1735" name="타원 5"/>
          <p:cNvGrpSpPr/>
          <p:nvPr/>
        </p:nvGrpSpPr>
        <p:grpSpPr>
          <a:xfrm>
            <a:off x="487569" y="819424"/>
            <a:ext cx="302401" cy="302401"/>
            <a:chOff x="0" y="0"/>
            <a:chExt cx="302400" cy="302400"/>
          </a:xfrm>
        </p:grpSpPr>
        <p:sp>
          <p:nvSpPr>
            <p:cNvPr id="1733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734" name="1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738" name="타원 14"/>
          <p:cNvGrpSpPr/>
          <p:nvPr/>
        </p:nvGrpSpPr>
        <p:grpSpPr>
          <a:xfrm>
            <a:off x="2510677" y="5624617"/>
            <a:ext cx="302401" cy="302401"/>
            <a:chOff x="0" y="0"/>
            <a:chExt cx="302400" cy="302400"/>
          </a:xfrm>
        </p:grpSpPr>
        <p:sp>
          <p:nvSpPr>
            <p:cNvPr id="1736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737" name="2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741" name="타원 16"/>
          <p:cNvGrpSpPr/>
          <p:nvPr/>
        </p:nvGrpSpPr>
        <p:grpSpPr>
          <a:xfrm>
            <a:off x="2893990" y="5629962"/>
            <a:ext cx="302401" cy="302401"/>
            <a:chOff x="0" y="0"/>
            <a:chExt cx="302400" cy="302400"/>
          </a:xfrm>
        </p:grpSpPr>
        <p:sp>
          <p:nvSpPr>
            <p:cNvPr id="1739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740" name="3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744" name="타원 17"/>
          <p:cNvGrpSpPr/>
          <p:nvPr/>
        </p:nvGrpSpPr>
        <p:grpSpPr>
          <a:xfrm>
            <a:off x="994167" y="6502399"/>
            <a:ext cx="302401" cy="302402"/>
            <a:chOff x="0" y="0"/>
            <a:chExt cx="302400" cy="302400"/>
          </a:xfrm>
        </p:grpSpPr>
        <p:sp>
          <p:nvSpPr>
            <p:cNvPr id="1742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743" name="4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1747" name="타원 20"/>
          <p:cNvGrpSpPr/>
          <p:nvPr/>
        </p:nvGrpSpPr>
        <p:grpSpPr>
          <a:xfrm>
            <a:off x="2365767" y="6502399"/>
            <a:ext cx="302401" cy="302402"/>
            <a:chOff x="0" y="0"/>
            <a:chExt cx="302400" cy="302400"/>
          </a:xfrm>
        </p:grpSpPr>
        <p:sp>
          <p:nvSpPr>
            <p:cNvPr id="1745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746" name="5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5</a:t>
              </a:r>
            </a:p>
          </p:txBody>
        </p:sp>
      </p:grpSp>
      <p:graphicFrame>
        <p:nvGraphicFramePr>
          <p:cNvPr id="1748" name="표 62"/>
          <p:cNvGraphicFramePr/>
          <p:nvPr/>
        </p:nvGraphicFramePr>
        <p:xfrm>
          <a:off x="318462" y="7380182"/>
          <a:ext cx="9343229" cy="487134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8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tab - design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data-omni="galaxy-s25-ultra:compare:upgrade:slct:design"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ga-la="galaxy-s25-ultra:compare:upgrade:slct:design"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play – Built-in S Pen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</a:t>
                      </a:r>
                      <a:r>
                        <a:rPr sz="1000" dirty="0" err="1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data-omni="galaxy-s25-ultra:compare:upgrade^design^built-in-s-pen:movi-play:main-movie"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ga-ca="content click" ga-ac="feature" ga-la="galaxy-s25-ultra:compare:upgrade^design^built-in-s-pen:movi-play:main-movie"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pause – Built-in S Pen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data-omni-type="microsite_contentinter" data-omni="galaxy-s25-ultra:compare:upgrade^design^built-in-s-pen:movi-pause:main-movie"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ga-ca="content click" ga-ac="feature" ga-la="galaxy-s25-ultra:compare:upgrade^design^built-in-s-pen:movi-pause:main-movie"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dot – Titanium &amp; Whole New Design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data-omni="galaxy-s25-ultra:compare:upgrade^titanium-whole-new-design:sldr-dots:$"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ga-la="galaxy-s25-ultra:compare:upgrade^titanium-whole-new-design:sldr-dots:$"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dot – Built-in S Pen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data-omni="galaxy-s25-ultra:compare:upgrade^built-in-s-pen:sldr-dots:$"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ga-la="galaxy-s25-ultra:compare:upgrade^built-in-s-pen:sldr-dots:$"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1749" name="직사각형 18"/>
          <p:cNvSpPr/>
          <p:nvPr/>
        </p:nvSpPr>
        <p:spPr>
          <a:xfrm>
            <a:off x="5346700" y="866295"/>
            <a:ext cx="571500" cy="20865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 algn="ctr">
              <a:defRPr sz="12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CASE</a:t>
            </a:r>
          </a:p>
        </p:txBody>
      </p:sp>
      <p:sp>
        <p:nvSpPr>
          <p:cNvPr id="1750" name="직사각형 23"/>
          <p:cNvSpPr/>
          <p:nvPr/>
        </p:nvSpPr>
        <p:spPr>
          <a:xfrm>
            <a:off x="5346700" y="1182022"/>
            <a:ext cx="2311400" cy="4712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>
              <a:defRPr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B,Q to P3</a:t>
            </a:r>
          </a:p>
        </p:txBody>
      </p:sp>
      <p:pic>
        <p:nvPicPr>
          <p:cNvPr id="1751" name="그림 19" descr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004" y="5984778"/>
            <a:ext cx="284174" cy="271819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752" name="표"/>
          <p:cNvGraphicFramePr/>
          <p:nvPr/>
        </p:nvGraphicFramePr>
        <p:xfrm>
          <a:off x="5346700" y="2368340"/>
          <a:ext cx="3310445" cy="252000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탭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</a:t>
                      </a:r>
                      <a:r>
                        <a:rPr sz="10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시 </a:t>
                      </a:r>
                      <a:r>
                        <a:rPr sz="10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영상</a:t>
                      </a:r>
                      <a:r>
                        <a:rPr sz="10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sz="10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재생</a:t>
                      </a:r>
                      <a:endParaRPr sz="1000" dirty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영상 멈춤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첫번째 캐러셀로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</a:t>
                      </a:r>
                      <a:r>
                        <a:rPr sz="10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시 </a:t>
                      </a:r>
                      <a:r>
                        <a:rPr sz="10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두번째</a:t>
                      </a:r>
                      <a:r>
                        <a:rPr sz="10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sz="10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캐러셀로</a:t>
                      </a:r>
                      <a:r>
                        <a:rPr sz="10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sz="10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이동</a:t>
                      </a:r>
                      <a:endParaRPr sz="1000" dirty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4" name="그림 15" descr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62" y="1093156"/>
            <a:ext cx="3020611" cy="6075353"/>
          </a:xfrm>
          <a:prstGeom prst="rect">
            <a:avLst/>
          </a:prstGeom>
          <a:ln w="12700">
            <a:miter lim="400000"/>
          </a:ln>
        </p:spPr>
      </p:pic>
      <p:sp>
        <p:nvSpPr>
          <p:cNvPr id="1755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56" name="Common"/>
          <p:cNvSpPr txBox="1"/>
          <p:nvPr/>
        </p:nvSpPr>
        <p:spPr>
          <a:xfrm>
            <a:off x="232208" y="396764"/>
            <a:ext cx="1738268" cy="40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Upgrade - Main</a:t>
            </a:r>
          </a:p>
        </p:txBody>
      </p:sp>
      <p:grpSp>
        <p:nvGrpSpPr>
          <p:cNvPr id="1759" name="타원 5"/>
          <p:cNvGrpSpPr/>
          <p:nvPr/>
        </p:nvGrpSpPr>
        <p:grpSpPr>
          <a:xfrm>
            <a:off x="487569" y="819424"/>
            <a:ext cx="302401" cy="302401"/>
            <a:chOff x="0" y="0"/>
            <a:chExt cx="302400" cy="302400"/>
          </a:xfrm>
        </p:grpSpPr>
        <p:sp>
          <p:nvSpPr>
            <p:cNvPr id="1757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758" name="1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762" name="타원 14"/>
          <p:cNvGrpSpPr/>
          <p:nvPr/>
        </p:nvGrpSpPr>
        <p:grpSpPr>
          <a:xfrm>
            <a:off x="2510677" y="5624617"/>
            <a:ext cx="302401" cy="302401"/>
            <a:chOff x="0" y="0"/>
            <a:chExt cx="302400" cy="302400"/>
          </a:xfrm>
        </p:grpSpPr>
        <p:sp>
          <p:nvSpPr>
            <p:cNvPr id="1760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761" name="2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765" name="타원 16"/>
          <p:cNvGrpSpPr/>
          <p:nvPr/>
        </p:nvGrpSpPr>
        <p:grpSpPr>
          <a:xfrm>
            <a:off x="2893990" y="5629962"/>
            <a:ext cx="302401" cy="302401"/>
            <a:chOff x="0" y="0"/>
            <a:chExt cx="302400" cy="302400"/>
          </a:xfrm>
        </p:grpSpPr>
        <p:sp>
          <p:nvSpPr>
            <p:cNvPr id="1763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764" name="3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768" name="타원 17"/>
          <p:cNvGrpSpPr/>
          <p:nvPr/>
        </p:nvGrpSpPr>
        <p:grpSpPr>
          <a:xfrm>
            <a:off x="994167" y="6502399"/>
            <a:ext cx="302401" cy="302402"/>
            <a:chOff x="0" y="0"/>
            <a:chExt cx="302400" cy="302400"/>
          </a:xfrm>
        </p:grpSpPr>
        <p:sp>
          <p:nvSpPr>
            <p:cNvPr id="1766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767" name="4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1771" name="타원 20"/>
          <p:cNvGrpSpPr/>
          <p:nvPr/>
        </p:nvGrpSpPr>
        <p:grpSpPr>
          <a:xfrm>
            <a:off x="2365767" y="6502399"/>
            <a:ext cx="302401" cy="302402"/>
            <a:chOff x="0" y="0"/>
            <a:chExt cx="302400" cy="302400"/>
          </a:xfrm>
        </p:grpSpPr>
        <p:sp>
          <p:nvSpPr>
            <p:cNvPr id="1769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770" name="5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5</a:t>
              </a:r>
            </a:p>
          </p:txBody>
        </p:sp>
      </p:grpSp>
      <p:graphicFrame>
        <p:nvGraphicFramePr>
          <p:cNvPr id="1772" name="표 62"/>
          <p:cNvGraphicFramePr/>
          <p:nvPr/>
        </p:nvGraphicFramePr>
        <p:xfrm>
          <a:off x="318462" y="7380182"/>
          <a:ext cx="9343229" cy="487134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8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tab - design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data-omni="galaxy-s25-ultra:compare:upgrade:slct:design"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ga-la="galaxy-s25-ultra:compare:upgrade:slct:design"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play – Slimmer device &amp; Bezel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data-omni-type="microsite_contentinter" data-omni="galaxy-s25-ultra:compare:upgrade^design^slimmer-device-bezel:movi-play:main-movie"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ga-ca="content click" ga-ac="feature" ga-la="galaxy-s25-ultra:compare:upgrade^design^slimmer-device-bezel:movi-play:main-movie"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pause – Slimmer device &amp; Bezel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data-omni-type="microsite_contentinter" data-omni="galaxy-s25-ultra:compare:upgrade^design^slimmer-device-bezel:movi-pause:main-movie"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ga-ca="content click" ga-ac="feature" ga-la="galaxy-s25-ultra:compare:upgrade^design^slimmer-device-bezel:movi-pause:main-movie"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dot – Slimmer device &amp; Bezel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data-omni="galaxy-s25-ultra:compare:upgrade^slimmer-device-bezel:sldr-dots:$"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ga-la="galaxy-s25-ultra:compare:upgrade^slimmer-device-bezel:sldr-dots:$"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dot – Built-in S Pen * Fold Only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data-omni="galaxy-s25-ultra:compare:upgrade^lighter-weight-w-s-pen:sldr-dots:$"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ga-la="galaxy-s25-ultra:compare:upgrade^lighter-weight-w-s-pen:sldr-dots:$"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1773" name="직사각형 18"/>
          <p:cNvSpPr/>
          <p:nvPr/>
        </p:nvSpPr>
        <p:spPr>
          <a:xfrm>
            <a:off x="5346700" y="866295"/>
            <a:ext cx="571500" cy="20865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 algn="ctr">
              <a:defRPr sz="12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CASE</a:t>
            </a:r>
          </a:p>
        </p:txBody>
      </p:sp>
      <p:sp>
        <p:nvSpPr>
          <p:cNvPr id="1774" name="직사각형 19"/>
          <p:cNvSpPr/>
          <p:nvPr/>
        </p:nvSpPr>
        <p:spPr>
          <a:xfrm>
            <a:off x="5346700" y="1182022"/>
            <a:ext cx="2311400" cy="4712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>
              <a:defRPr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S to P3</a:t>
            </a:r>
          </a:p>
        </p:txBody>
      </p:sp>
      <p:pic>
        <p:nvPicPr>
          <p:cNvPr id="1775" name="그림 23" descr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704" y="5997478"/>
            <a:ext cx="284174" cy="271819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776" name="표"/>
          <p:cNvGraphicFramePr/>
          <p:nvPr/>
        </p:nvGraphicFramePr>
        <p:xfrm>
          <a:off x="5346700" y="2368340"/>
          <a:ext cx="3310445" cy="252000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탭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영상 재생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영상 멈춤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첫번째 캐러셀로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두번째 캐러셀로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그림 3" descr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90575"/>
            <a:ext cx="5890251" cy="3125303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401637" y="13272613"/>
            <a:ext cx="142443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191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192" name="표"/>
          <p:cNvGraphicFramePr/>
          <p:nvPr/>
        </p:nvGraphicFramePr>
        <p:xfrm>
          <a:off x="6351246" y="1025356"/>
          <a:ext cx="3310445" cy="1524837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영상 Play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영상 Pause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해당 캐러셀로 이동 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3" name="표 62"/>
          <p:cNvGraphicFramePr/>
          <p:nvPr/>
        </p:nvGraphicFramePr>
        <p:xfrm>
          <a:off x="318462" y="5785815"/>
          <a:ext cx="8698338" cy="303873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8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9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Play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data-omni="galaxy-s25-ultra:features:highlights^camera:movi-play:main-movie"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ga-la="galaxy-s25-ultra:features:highlights^camera:movi-play:main-movie"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Pause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data-omni="galaxy-s25-ultra:features:highlights^camera:movi-pause:main-movie"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ga-la="galaxy-s25-ultra:features:highlights^camera:movi-pause:main-movie"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Carousel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microsite_gallery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data-omni="galaxy-s25-ultra:features:highlights:sldr-dots:2"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ga-ca="gallery" ga-ac="feature gallery" ga-la="galaxy-s25-ultra:features:highlights:sldr-dots:2"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94" name="Common"/>
          <p:cNvSpPr txBox="1"/>
          <p:nvPr/>
        </p:nvSpPr>
        <p:spPr>
          <a:xfrm>
            <a:off x="232208" y="411277"/>
            <a:ext cx="2690666" cy="40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Features-Highlights (2/4)</a:t>
            </a:r>
          </a:p>
        </p:txBody>
      </p:sp>
      <p:grpSp>
        <p:nvGrpSpPr>
          <p:cNvPr id="197" name="타원 6"/>
          <p:cNvGrpSpPr/>
          <p:nvPr/>
        </p:nvGrpSpPr>
        <p:grpSpPr>
          <a:xfrm>
            <a:off x="4209908" y="3137823"/>
            <a:ext cx="302401" cy="302401"/>
            <a:chOff x="0" y="0"/>
            <a:chExt cx="302400" cy="302400"/>
          </a:xfrm>
        </p:grpSpPr>
        <p:sp>
          <p:nvSpPr>
            <p:cNvPr id="195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96" name="2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198" name="직사각형 35"/>
          <p:cNvSpPr/>
          <p:nvPr/>
        </p:nvSpPr>
        <p:spPr>
          <a:xfrm>
            <a:off x="4543330" y="3130469"/>
            <a:ext cx="248604" cy="28575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pic>
        <p:nvPicPr>
          <p:cNvPr id="199" name="그림 9" descr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629" y="2765613"/>
            <a:ext cx="270305" cy="2857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2" name="타원 18"/>
          <p:cNvGrpSpPr/>
          <p:nvPr/>
        </p:nvGrpSpPr>
        <p:grpSpPr>
          <a:xfrm>
            <a:off x="4209908" y="2785152"/>
            <a:ext cx="302401" cy="302401"/>
            <a:chOff x="0" y="0"/>
            <a:chExt cx="302400" cy="302400"/>
          </a:xfrm>
        </p:grpSpPr>
        <p:sp>
          <p:nvSpPr>
            <p:cNvPr id="200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01" name="1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203" name="직사각형 35"/>
          <p:cNvSpPr/>
          <p:nvPr/>
        </p:nvSpPr>
        <p:spPr>
          <a:xfrm>
            <a:off x="4543330" y="2777799"/>
            <a:ext cx="248604" cy="28575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206" name="타원 14"/>
          <p:cNvGrpSpPr/>
          <p:nvPr/>
        </p:nvGrpSpPr>
        <p:grpSpPr>
          <a:xfrm>
            <a:off x="1973737" y="3436272"/>
            <a:ext cx="302401" cy="302401"/>
            <a:chOff x="0" y="0"/>
            <a:chExt cx="302400" cy="302400"/>
          </a:xfrm>
        </p:grpSpPr>
        <p:sp>
          <p:nvSpPr>
            <p:cNvPr id="204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05" name="3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207" name="직사각형 35"/>
          <p:cNvSpPr/>
          <p:nvPr/>
        </p:nvSpPr>
        <p:spPr>
          <a:xfrm>
            <a:off x="2307158" y="3428918"/>
            <a:ext cx="1069922" cy="30240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8" name="그림 2" descr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76" y="1097264"/>
            <a:ext cx="3050962" cy="6109345"/>
          </a:xfrm>
          <a:prstGeom prst="rect">
            <a:avLst/>
          </a:prstGeom>
          <a:ln w="12700">
            <a:miter lim="400000"/>
          </a:ln>
        </p:spPr>
      </p:pic>
      <p:sp>
        <p:nvSpPr>
          <p:cNvPr id="1779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80" name="Common"/>
          <p:cNvSpPr txBox="1"/>
          <p:nvPr/>
        </p:nvSpPr>
        <p:spPr>
          <a:xfrm>
            <a:off x="232208" y="396764"/>
            <a:ext cx="1738268" cy="40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Upgrade - Main</a:t>
            </a:r>
          </a:p>
        </p:txBody>
      </p:sp>
      <p:grpSp>
        <p:nvGrpSpPr>
          <p:cNvPr id="1783" name="타원 5"/>
          <p:cNvGrpSpPr/>
          <p:nvPr/>
        </p:nvGrpSpPr>
        <p:grpSpPr>
          <a:xfrm>
            <a:off x="487569" y="819424"/>
            <a:ext cx="302401" cy="302401"/>
            <a:chOff x="0" y="0"/>
            <a:chExt cx="302400" cy="302400"/>
          </a:xfrm>
        </p:grpSpPr>
        <p:sp>
          <p:nvSpPr>
            <p:cNvPr id="1781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782" name="1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786" name="타원 14"/>
          <p:cNvGrpSpPr/>
          <p:nvPr/>
        </p:nvGrpSpPr>
        <p:grpSpPr>
          <a:xfrm>
            <a:off x="2510677" y="5624617"/>
            <a:ext cx="302401" cy="302401"/>
            <a:chOff x="0" y="0"/>
            <a:chExt cx="302400" cy="302400"/>
          </a:xfrm>
        </p:grpSpPr>
        <p:sp>
          <p:nvSpPr>
            <p:cNvPr id="1784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785" name="2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789" name="타원 16"/>
          <p:cNvGrpSpPr/>
          <p:nvPr/>
        </p:nvGrpSpPr>
        <p:grpSpPr>
          <a:xfrm>
            <a:off x="2893990" y="5629962"/>
            <a:ext cx="302401" cy="302401"/>
            <a:chOff x="0" y="0"/>
            <a:chExt cx="302400" cy="302400"/>
          </a:xfrm>
        </p:grpSpPr>
        <p:sp>
          <p:nvSpPr>
            <p:cNvPr id="1787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788" name="3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792" name="타원 17"/>
          <p:cNvGrpSpPr/>
          <p:nvPr/>
        </p:nvGrpSpPr>
        <p:grpSpPr>
          <a:xfrm>
            <a:off x="994167" y="6502399"/>
            <a:ext cx="302401" cy="302402"/>
            <a:chOff x="0" y="0"/>
            <a:chExt cx="302400" cy="302400"/>
          </a:xfrm>
        </p:grpSpPr>
        <p:sp>
          <p:nvSpPr>
            <p:cNvPr id="1790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791" name="4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1795" name="타원 20"/>
          <p:cNvGrpSpPr/>
          <p:nvPr/>
        </p:nvGrpSpPr>
        <p:grpSpPr>
          <a:xfrm>
            <a:off x="2365767" y="6502399"/>
            <a:ext cx="302401" cy="302402"/>
            <a:chOff x="0" y="0"/>
            <a:chExt cx="302400" cy="302400"/>
          </a:xfrm>
        </p:grpSpPr>
        <p:sp>
          <p:nvSpPr>
            <p:cNvPr id="1793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794" name="5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5</a:t>
              </a:r>
            </a:p>
          </p:txBody>
        </p:sp>
      </p:grpSp>
      <p:graphicFrame>
        <p:nvGraphicFramePr>
          <p:cNvPr id="1796" name="표 62"/>
          <p:cNvGraphicFramePr/>
          <p:nvPr/>
        </p:nvGraphicFramePr>
        <p:xfrm>
          <a:off x="318462" y="7380182"/>
          <a:ext cx="9343229" cy="487134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8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tab - design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data-omni="galaxy-s25-ultra:compare:upgrade:slct:design"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ga-la="galaxy-s25-ultra:compare:upgrade:slct:design"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play – Lighter weight w/ S Pen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data-omni-type="microsite_contentinter" data-omni="galaxy-s25-ultra:compare:upgrade^design^lighter-weight-w-s-pen:movi-play:main-movie"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ga-ca="content click" ga-ac="feature" ga-la="galaxy-s25-ultra:compare:upgrade^design^lighter-weight-w-s-pen:movi-play:main-movie"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pause – Lighter weight w/ S Pen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data-omni-type="microsite_contentinter" data-omni="galaxy-s25-ultra:compare:upgrade^design^lighter-weight-w-s-pen:movi-pause:main-movie"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ga-ca="content click" ga-ac="feature" ga-la="galaxy-s25-ultra:compare:upgrade^design^lighter-weight-w-s-pen:movi-pause:main-movie"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dot – Slimmer device &amp; Bezel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data-omni="galaxy-s25-ultra:compare:upgrade^slimmer-device-bezel:sldr-dots:$"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ga-la="galaxy-s25-ultra:compare:upgrade^slimmer-device-bezel:sldr-dots:$"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dot – Built-in S Pen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data-omni="galaxy-s25-ultra:compare:upgrade^lighter-weight-w-s-pen:sldr-dots:$"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ga-la="galaxy-s25-ultra:compare:upgrade^lighter-weight-w-s-pen:sldr-dots:$"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1797" name="직사각형 18"/>
          <p:cNvSpPr/>
          <p:nvPr/>
        </p:nvSpPr>
        <p:spPr>
          <a:xfrm>
            <a:off x="5346700" y="866295"/>
            <a:ext cx="571500" cy="20865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 algn="ctr">
              <a:defRPr sz="12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CASE</a:t>
            </a:r>
          </a:p>
        </p:txBody>
      </p:sp>
      <p:sp>
        <p:nvSpPr>
          <p:cNvPr id="1798" name="직사각형 21"/>
          <p:cNvSpPr/>
          <p:nvPr/>
        </p:nvSpPr>
        <p:spPr>
          <a:xfrm>
            <a:off x="5346700" y="1182022"/>
            <a:ext cx="2311400" cy="4712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>
              <a:defRPr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S to P3</a:t>
            </a:r>
          </a:p>
        </p:txBody>
      </p:sp>
      <p:pic>
        <p:nvPicPr>
          <p:cNvPr id="1799" name="그림 23" descr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704" y="6010178"/>
            <a:ext cx="284174" cy="271819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800" name="표"/>
          <p:cNvGraphicFramePr/>
          <p:nvPr/>
        </p:nvGraphicFramePr>
        <p:xfrm>
          <a:off x="5346700" y="2368340"/>
          <a:ext cx="3310445" cy="252000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탭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영상 재생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영상 멈춤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첫번째 캐러셀로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두번째 캐러셀로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" name="그림 3" descr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2" y="1090006"/>
            <a:ext cx="3066640" cy="5455937"/>
          </a:xfrm>
          <a:prstGeom prst="rect">
            <a:avLst/>
          </a:prstGeom>
          <a:ln w="12700">
            <a:miter lim="400000"/>
          </a:ln>
        </p:spPr>
      </p:pic>
      <p:sp>
        <p:nvSpPr>
          <p:cNvPr id="1803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04" name="Common"/>
          <p:cNvSpPr txBox="1"/>
          <p:nvPr/>
        </p:nvSpPr>
        <p:spPr>
          <a:xfrm>
            <a:off x="232208" y="396764"/>
            <a:ext cx="1738268" cy="40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Upgrade - Main</a:t>
            </a:r>
          </a:p>
        </p:txBody>
      </p:sp>
      <p:grpSp>
        <p:nvGrpSpPr>
          <p:cNvPr id="1807" name="타원 5"/>
          <p:cNvGrpSpPr/>
          <p:nvPr/>
        </p:nvGrpSpPr>
        <p:grpSpPr>
          <a:xfrm>
            <a:off x="487569" y="819424"/>
            <a:ext cx="302401" cy="302401"/>
            <a:chOff x="0" y="0"/>
            <a:chExt cx="302400" cy="302400"/>
          </a:xfrm>
        </p:grpSpPr>
        <p:sp>
          <p:nvSpPr>
            <p:cNvPr id="1805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806" name="1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810" name="타원 14"/>
          <p:cNvGrpSpPr/>
          <p:nvPr/>
        </p:nvGrpSpPr>
        <p:grpSpPr>
          <a:xfrm>
            <a:off x="2510677" y="5624617"/>
            <a:ext cx="302401" cy="302401"/>
            <a:chOff x="0" y="0"/>
            <a:chExt cx="302400" cy="302400"/>
          </a:xfrm>
        </p:grpSpPr>
        <p:sp>
          <p:nvSpPr>
            <p:cNvPr id="1808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809" name="2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813" name="타원 16"/>
          <p:cNvGrpSpPr/>
          <p:nvPr/>
        </p:nvGrpSpPr>
        <p:grpSpPr>
          <a:xfrm>
            <a:off x="2893990" y="5629962"/>
            <a:ext cx="302401" cy="302401"/>
            <a:chOff x="0" y="0"/>
            <a:chExt cx="302400" cy="302400"/>
          </a:xfrm>
        </p:grpSpPr>
        <p:sp>
          <p:nvSpPr>
            <p:cNvPr id="1811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812" name="3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aphicFrame>
        <p:nvGraphicFramePr>
          <p:cNvPr id="1814" name="표 62"/>
          <p:cNvGraphicFramePr/>
          <p:nvPr/>
        </p:nvGraphicFramePr>
        <p:xfrm>
          <a:off x="318462" y="7380182"/>
          <a:ext cx="9343229" cy="32159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8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tab - design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data-omni="galaxy-s25-ultra:compare:upgrade:slct:design"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ga-la="galaxy-s25-ultra:compare:upgrade:slct:design"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play – New Design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data-omni-type="microsite_contentinter" data-omni="galaxy-s25-ultra:compare:upgrade^design^new-design:movi-play:main-movie"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ga-ca="content click" ga-ac="feature" ga-la="galaxy-s25-ultra:compare:upgrade^design^new-design:movi-play:main-movie"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pause – New Design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data-omni-type="microsite_contentinter" data-omni="galaxy-s25-ultra:compare:upgrade^design^new-design:movi-pause:main-movie"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ga-ca="content click" ga-ac="feature" ga-la="galaxy-s25-ultra:compare:upgrade^design^new-design:movi-pause:main-movie"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815" name="직사각형 18"/>
          <p:cNvSpPr/>
          <p:nvPr/>
        </p:nvSpPr>
        <p:spPr>
          <a:xfrm>
            <a:off x="5346700" y="866295"/>
            <a:ext cx="571500" cy="20865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 algn="ctr">
              <a:defRPr sz="12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CASE</a:t>
            </a:r>
          </a:p>
        </p:txBody>
      </p:sp>
      <p:sp>
        <p:nvSpPr>
          <p:cNvPr id="1816" name="직사각형 29"/>
          <p:cNvSpPr/>
          <p:nvPr/>
        </p:nvSpPr>
        <p:spPr>
          <a:xfrm>
            <a:off x="5346700" y="1182022"/>
            <a:ext cx="2311400" cy="4712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>
              <a:defRPr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B,Q to P12</a:t>
            </a:r>
          </a:p>
        </p:txBody>
      </p:sp>
      <p:pic>
        <p:nvPicPr>
          <p:cNvPr id="1817" name="그림 30" descr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004" y="6035578"/>
            <a:ext cx="284174" cy="271819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818" name="표"/>
          <p:cNvGraphicFramePr/>
          <p:nvPr/>
        </p:nvGraphicFramePr>
        <p:xfrm>
          <a:off x="5346700" y="2368340"/>
          <a:ext cx="3310445" cy="151200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탭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영상 재생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영상 멈춤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0" name="그림 6" descr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96" y="1136593"/>
            <a:ext cx="3101669" cy="6109348"/>
          </a:xfrm>
          <a:prstGeom prst="rect">
            <a:avLst/>
          </a:prstGeom>
          <a:ln w="12700">
            <a:miter lim="400000"/>
          </a:ln>
        </p:spPr>
      </p:pic>
      <p:sp>
        <p:nvSpPr>
          <p:cNvPr id="1821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22" name="Common"/>
          <p:cNvSpPr txBox="1"/>
          <p:nvPr/>
        </p:nvSpPr>
        <p:spPr>
          <a:xfrm>
            <a:off x="232208" y="396764"/>
            <a:ext cx="1738268" cy="40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Upgrade - Main</a:t>
            </a:r>
          </a:p>
        </p:txBody>
      </p:sp>
      <p:grpSp>
        <p:nvGrpSpPr>
          <p:cNvPr id="1825" name="타원 5"/>
          <p:cNvGrpSpPr/>
          <p:nvPr/>
        </p:nvGrpSpPr>
        <p:grpSpPr>
          <a:xfrm>
            <a:off x="487569" y="819424"/>
            <a:ext cx="302401" cy="302401"/>
            <a:chOff x="0" y="0"/>
            <a:chExt cx="302400" cy="302400"/>
          </a:xfrm>
        </p:grpSpPr>
        <p:sp>
          <p:nvSpPr>
            <p:cNvPr id="1823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824" name="1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828" name="타원 14"/>
          <p:cNvGrpSpPr/>
          <p:nvPr/>
        </p:nvGrpSpPr>
        <p:grpSpPr>
          <a:xfrm>
            <a:off x="2510677" y="5624617"/>
            <a:ext cx="302401" cy="302401"/>
            <a:chOff x="0" y="0"/>
            <a:chExt cx="302400" cy="302400"/>
          </a:xfrm>
        </p:grpSpPr>
        <p:sp>
          <p:nvSpPr>
            <p:cNvPr id="1826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827" name="2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831" name="타원 16"/>
          <p:cNvGrpSpPr/>
          <p:nvPr/>
        </p:nvGrpSpPr>
        <p:grpSpPr>
          <a:xfrm>
            <a:off x="2893990" y="5629962"/>
            <a:ext cx="302401" cy="302401"/>
            <a:chOff x="0" y="0"/>
            <a:chExt cx="302400" cy="302400"/>
          </a:xfrm>
        </p:grpSpPr>
        <p:sp>
          <p:nvSpPr>
            <p:cNvPr id="1829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830" name="3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834" name="타원 17"/>
          <p:cNvGrpSpPr/>
          <p:nvPr/>
        </p:nvGrpSpPr>
        <p:grpSpPr>
          <a:xfrm>
            <a:off x="994167" y="6502399"/>
            <a:ext cx="302401" cy="302402"/>
            <a:chOff x="0" y="0"/>
            <a:chExt cx="302400" cy="302400"/>
          </a:xfrm>
        </p:grpSpPr>
        <p:sp>
          <p:nvSpPr>
            <p:cNvPr id="1832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833" name="4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1837" name="타원 20"/>
          <p:cNvGrpSpPr/>
          <p:nvPr/>
        </p:nvGrpSpPr>
        <p:grpSpPr>
          <a:xfrm>
            <a:off x="2365767" y="6502399"/>
            <a:ext cx="302401" cy="302402"/>
            <a:chOff x="0" y="0"/>
            <a:chExt cx="302400" cy="302400"/>
          </a:xfrm>
        </p:grpSpPr>
        <p:sp>
          <p:nvSpPr>
            <p:cNvPr id="1835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836" name="5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5</a:t>
              </a:r>
            </a:p>
          </p:txBody>
        </p:sp>
      </p:grpSp>
      <p:graphicFrame>
        <p:nvGraphicFramePr>
          <p:cNvPr id="1838" name="표 62"/>
          <p:cNvGraphicFramePr/>
          <p:nvPr/>
        </p:nvGraphicFramePr>
        <p:xfrm>
          <a:off x="318462" y="7380182"/>
          <a:ext cx="9343229" cy="487134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8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tab - design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data-omni="galaxy-s25-ultra:compare:upgrade:slct:design"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ga-la="galaxy-s25-ultra:compare:upgrade:slct:design"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play – Lighter &amp; Slimmer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data-omni-type="microsite_contentinter" data-omni="galaxy-s25-ultra:compare:upgrade^design^lighter-slimmer:movi-play:main-movie"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ga-ca="content click" ga-ac="feature" ga-la="galaxy-s25-ultra:compare:upgrade^design^lighter-slimmer:movi-play:main-movie"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pause – Lighter &amp; Slimmer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data-omni-type="microsite_contentinter" data-omni="galaxy-s25-ultra:compare:upgrade^design^lighter-slimmer:movi-pause:main-movie"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ga-ca="content click" ga-ac="feature" ga-la="galaxy-s25-ultra:compare:upgrade^design^lighter-slimmer:movi-pause:main-movie"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dot – Lighter &amp; Slimmer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data-omni="galaxy-s25-ultra:compare:upgrade^lighter-slimmer:sldr-dots:$"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ga-la="galaxy-s25-ultra:compare:upgrade^lighter-slimmer:sldr-dots:$"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dot – New Design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data-omni="galaxy-s25-ultra:compare:upgrade^new-design:sldr-dots:$"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ga-la="galaxy-s25-ultra:compare:upgrade^new-design:sldr-dots:$"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1839" name="직사각형 18"/>
          <p:cNvSpPr/>
          <p:nvPr/>
        </p:nvSpPr>
        <p:spPr>
          <a:xfrm>
            <a:off x="5346700" y="866295"/>
            <a:ext cx="571500" cy="20865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 algn="ctr">
              <a:defRPr sz="12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CASE</a:t>
            </a:r>
          </a:p>
        </p:txBody>
      </p:sp>
      <p:sp>
        <p:nvSpPr>
          <p:cNvPr id="1840" name="직사각형 21"/>
          <p:cNvSpPr/>
          <p:nvPr/>
        </p:nvSpPr>
        <p:spPr>
          <a:xfrm>
            <a:off x="5346700" y="1182022"/>
            <a:ext cx="2311400" cy="4712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>
              <a:defRPr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S to P12</a:t>
            </a:r>
          </a:p>
        </p:txBody>
      </p:sp>
      <p:pic>
        <p:nvPicPr>
          <p:cNvPr id="1841" name="그림 23" descr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354" y="6086378"/>
            <a:ext cx="284174" cy="271819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842" name="표"/>
          <p:cNvGraphicFramePr/>
          <p:nvPr/>
        </p:nvGraphicFramePr>
        <p:xfrm>
          <a:off x="5346700" y="2368340"/>
          <a:ext cx="3310445" cy="252000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탭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영상 재생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영상 멈춤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첫번째 캐러셀로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두번째 캐러셀로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" name="그림 9" descr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2" y="1133680"/>
            <a:ext cx="3063514" cy="6127029"/>
          </a:xfrm>
          <a:prstGeom prst="rect">
            <a:avLst/>
          </a:prstGeom>
          <a:ln w="12700">
            <a:miter lim="400000"/>
          </a:ln>
        </p:spPr>
      </p:pic>
      <p:sp>
        <p:nvSpPr>
          <p:cNvPr id="1845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46" name="Common"/>
          <p:cNvSpPr txBox="1"/>
          <p:nvPr/>
        </p:nvSpPr>
        <p:spPr>
          <a:xfrm>
            <a:off x="232208" y="396764"/>
            <a:ext cx="1738268" cy="40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Upgrade - Main</a:t>
            </a:r>
          </a:p>
        </p:txBody>
      </p:sp>
      <p:grpSp>
        <p:nvGrpSpPr>
          <p:cNvPr id="1849" name="타원 5"/>
          <p:cNvGrpSpPr/>
          <p:nvPr/>
        </p:nvGrpSpPr>
        <p:grpSpPr>
          <a:xfrm>
            <a:off x="487569" y="819424"/>
            <a:ext cx="302401" cy="302401"/>
            <a:chOff x="0" y="0"/>
            <a:chExt cx="302400" cy="302400"/>
          </a:xfrm>
        </p:grpSpPr>
        <p:sp>
          <p:nvSpPr>
            <p:cNvPr id="1847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848" name="1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852" name="타원 14"/>
          <p:cNvGrpSpPr/>
          <p:nvPr/>
        </p:nvGrpSpPr>
        <p:grpSpPr>
          <a:xfrm>
            <a:off x="2510677" y="5624617"/>
            <a:ext cx="302401" cy="302401"/>
            <a:chOff x="0" y="0"/>
            <a:chExt cx="302400" cy="302400"/>
          </a:xfrm>
        </p:grpSpPr>
        <p:sp>
          <p:nvSpPr>
            <p:cNvPr id="1850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851" name="2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855" name="타원 16"/>
          <p:cNvGrpSpPr/>
          <p:nvPr/>
        </p:nvGrpSpPr>
        <p:grpSpPr>
          <a:xfrm>
            <a:off x="2893990" y="5629962"/>
            <a:ext cx="302401" cy="302401"/>
            <a:chOff x="0" y="0"/>
            <a:chExt cx="302400" cy="302400"/>
          </a:xfrm>
        </p:grpSpPr>
        <p:sp>
          <p:nvSpPr>
            <p:cNvPr id="1853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854" name="3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858" name="타원 17"/>
          <p:cNvGrpSpPr/>
          <p:nvPr/>
        </p:nvGrpSpPr>
        <p:grpSpPr>
          <a:xfrm>
            <a:off x="994167" y="6502399"/>
            <a:ext cx="302401" cy="302402"/>
            <a:chOff x="0" y="0"/>
            <a:chExt cx="302400" cy="302400"/>
          </a:xfrm>
        </p:grpSpPr>
        <p:sp>
          <p:nvSpPr>
            <p:cNvPr id="1856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857" name="4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1861" name="타원 20"/>
          <p:cNvGrpSpPr/>
          <p:nvPr/>
        </p:nvGrpSpPr>
        <p:grpSpPr>
          <a:xfrm>
            <a:off x="1798675" y="6498625"/>
            <a:ext cx="302401" cy="302401"/>
            <a:chOff x="0" y="0"/>
            <a:chExt cx="302400" cy="302400"/>
          </a:xfrm>
        </p:grpSpPr>
        <p:sp>
          <p:nvSpPr>
            <p:cNvPr id="1859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860" name="5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5</a:t>
              </a:r>
            </a:p>
          </p:txBody>
        </p:sp>
      </p:grpSp>
      <p:graphicFrame>
        <p:nvGraphicFramePr>
          <p:cNvPr id="1862" name="표 62"/>
          <p:cNvGraphicFramePr/>
          <p:nvPr/>
        </p:nvGraphicFramePr>
        <p:xfrm>
          <a:off x="318462" y="7220161"/>
          <a:ext cx="9343229" cy="576003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8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tab - design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data-omni="galaxy-s25-ultra:compare:upgrade:slct:design"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ga-la="galaxy-s25-ultra:compare:upgrade:slct:design"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play – Bigger FlexWindow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data-omni-type="microsite_contentinter" data-omni="galaxy-s25-ultra:compare:upgrade^design^bigger-flex-window:movi-play:main-movie"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ga-ca="content click" ga-ac="feature" ga-la="galaxy-s25-ultra:compare:upgrade^design^bigger-flex-window:movi-play:main-movie"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pause – Bigger FlexWindow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data-omni-type="microsite_contentinter" data-omni="galaxy-s25-ultra:compare:upgrade^design^bigger-flex-window:movi-pause:main-movie"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ga-ca="content click" ga-ac="feature" ga-la="galaxy-s25-ultra:compare:upgrade^design^bigger-flex-window:movi-pause:main-movie"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Click to dot – </a:t>
                      </a:r>
                      <a:r>
                        <a:rPr b="0"/>
                        <a:t>Bigger FlexWindow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data-omni="galaxy-s25-ultra:compare:upgrade^bigger-flex-window:sldr-dots:$"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ga-la="galaxy-s25-ultra:compare:upgrade^bigger-flex-window:sldr-dots:$"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dot – Customizable FlexWindow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data-omni="galaxy-s25-ultra:compare:upgrade^customizable-flexwindow:sldr-dots:$"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ga-la="galaxy-s25-ultra:compare:upgrade^customizable-flexwindow:sldr-dots:$"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dot – Pocketability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data-omni="galaxy-s25-ultra:compare:upgrade^pocketability:sldr-dots:$"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ga-la="galaxy-s25-ultra:compare:upgrade^pocketability:sldr-dots:$"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1863" name="직사각형 18"/>
          <p:cNvSpPr/>
          <p:nvPr/>
        </p:nvSpPr>
        <p:spPr>
          <a:xfrm>
            <a:off x="5346700" y="866295"/>
            <a:ext cx="571500" cy="20865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 algn="ctr">
              <a:defRPr sz="12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CASE</a:t>
            </a:r>
          </a:p>
        </p:txBody>
      </p:sp>
      <p:pic>
        <p:nvPicPr>
          <p:cNvPr id="1864" name="그림 12" descr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35" y="6932754"/>
            <a:ext cx="2940242" cy="13109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67" name="타원 23"/>
          <p:cNvGrpSpPr/>
          <p:nvPr/>
        </p:nvGrpSpPr>
        <p:grpSpPr>
          <a:xfrm>
            <a:off x="2571275" y="6498625"/>
            <a:ext cx="302401" cy="302401"/>
            <a:chOff x="0" y="0"/>
            <a:chExt cx="302400" cy="302400"/>
          </a:xfrm>
        </p:grpSpPr>
        <p:sp>
          <p:nvSpPr>
            <p:cNvPr id="1865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866" name="6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6</a:t>
              </a:r>
            </a:p>
          </p:txBody>
        </p:sp>
      </p:grpSp>
      <p:sp>
        <p:nvSpPr>
          <p:cNvPr id="1868" name="직사각형 24"/>
          <p:cNvSpPr/>
          <p:nvPr/>
        </p:nvSpPr>
        <p:spPr>
          <a:xfrm>
            <a:off x="5346700" y="1182022"/>
            <a:ext cx="2311400" cy="4712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>
              <a:defRPr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B,Q to B6</a:t>
            </a:r>
          </a:p>
        </p:txBody>
      </p:sp>
      <p:pic>
        <p:nvPicPr>
          <p:cNvPr id="1869" name="그림 25" descr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654" y="6080028"/>
            <a:ext cx="284174" cy="271819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870" name="표"/>
          <p:cNvGraphicFramePr/>
          <p:nvPr/>
        </p:nvGraphicFramePr>
        <p:xfrm>
          <a:off x="5346700" y="2368340"/>
          <a:ext cx="3310445" cy="302400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탭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영상 재생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영상 멈춤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첫번째 캐러셀로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두번째 캐러셀로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6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클릭시 세번째 캐러셀로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2" name="그림 4" descr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2" y="1078538"/>
            <a:ext cx="3083566" cy="6182172"/>
          </a:xfrm>
          <a:prstGeom prst="rect">
            <a:avLst/>
          </a:prstGeom>
          <a:ln w="12700">
            <a:miter lim="400000"/>
          </a:ln>
        </p:spPr>
      </p:pic>
      <p:sp>
        <p:nvSpPr>
          <p:cNvPr id="1873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74" name="Common"/>
          <p:cNvSpPr txBox="1"/>
          <p:nvPr/>
        </p:nvSpPr>
        <p:spPr>
          <a:xfrm>
            <a:off x="232208" y="396764"/>
            <a:ext cx="1738268" cy="40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Upgrade - Main</a:t>
            </a:r>
          </a:p>
        </p:txBody>
      </p:sp>
      <p:grpSp>
        <p:nvGrpSpPr>
          <p:cNvPr id="1877" name="타원 5"/>
          <p:cNvGrpSpPr/>
          <p:nvPr/>
        </p:nvGrpSpPr>
        <p:grpSpPr>
          <a:xfrm>
            <a:off x="487569" y="819424"/>
            <a:ext cx="302401" cy="302401"/>
            <a:chOff x="0" y="0"/>
            <a:chExt cx="302400" cy="302400"/>
          </a:xfrm>
        </p:grpSpPr>
        <p:sp>
          <p:nvSpPr>
            <p:cNvPr id="1875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876" name="1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1878" name="그림 10" descr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275" y="6061621"/>
            <a:ext cx="293506" cy="302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81" name="타원 14"/>
          <p:cNvGrpSpPr/>
          <p:nvPr/>
        </p:nvGrpSpPr>
        <p:grpSpPr>
          <a:xfrm>
            <a:off x="2510677" y="5624617"/>
            <a:ext cx="302401" cy="302401"/>
            <a:chOff x="0" y="0"/>
            <a:chExt cx="302400" cy="302400"/>
          </a:xfrm>
        </p:grpSpPr>
        <p:sp>
          <p:nvSpPr>
            <p:cNvPr id="1879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880" name="2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884" name="타원 16"/>
          <p:cNvGrpSpPr/>
          <p:nvPr/>
        </p:nvGrpSpPr>
        <p:grpSpPr>
          <a:xfrm>
            <a:off x="2893990" y="5629962"/>
            <a:ext cx="302401" cy="302401"/>
            <a:chOff x="0" y="0"/>
            <a:chExt cx="302400" cy="302400"/>
          </a:xfrm>
        </p:grpSpPr>
        <p:sp>
          <p:nvSpPr>
            <p:cNvPr id="1882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883" name="3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887" name="타원 17"/>
          <p:cNvGrpSpPr/>
          <p:nvPr/>
        </p:nvGrpSpPr>
        <p:grpSpPr>
          <a:xfrm>
            <a:off x="994167" y="6502399"/>
            <a:ext cx="302401" cy="302402"/>
            <a:chOff x="0" y="0"/>
            <a:chExt cx="302400" cy="302400"/>
          </a:xfrm>
        </p:grpSpPr>
        <p:sp>
          <p:nvSpPr>
            <p:cNvPr id="1885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886" name="4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1890" name="타원 20"/>
          <p:cNvGrpSpPr/>
          <p:nvPr/>
        </p:nvGrpSpPr>
        <p:grpSpPr>
          <a:xfrm>
            <a:off x="1798675" y="6498625"/>
            <a:ext cx="302401" cy="302401"/>
            <a:chOff x="0" y="0"/>
            <a:chExt cx="302400" cy="302400"/>
          </a:xfrm>
        </p:grpSpPr>
        <p:sp>
          <p:nvSpPr>
            <p:cNvPr id="1888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889" name="5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5</a:t>
              </a:r>
            </a:p>
          </p:txBody>
        </p:sp>
      </p:grpSp>
      <p:graphicFrame>
        <p:nvGraphicFramePr>
          <p:cNvPr id="1891" name="표 62"/>
          <p:cNvGraphicFramePr/>
          <p:nvPr/>
        </p:nvGraphicFramePr>
        <p:xfrm>
          <a:off x="318462" y="7189682"/>
          <a:ext cx="9343229" cy="576003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8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tab - design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data-omni="galaxy-s25-ultra:compare:upgrade:slct:design"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ga-la="galaxy-s25-ultra:compare:upgrade:slct:design"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play – Customizable FlexWindow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data-omni-type="microsite_contentinter" data-omni="galaxy-s25-ultra:compare:upgrade^design^customizable-flexwindow:movi-play:main-movie"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ga-ca="content click" ga-ac="feature" ga-la="galaxy-s25-ultra:compare:upgrade^design^customizable-flexwindow:movi-play:main-movie"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pause – Customizable FlexWindow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data-omni-type="microsite_contentinter" data-omni="galaxy-s25-ultra:compare:upgrade^design^customizable-flexwindow:movi-pause:main-movie"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ga-ca="content click" ga-ac="feature" ga-la="galaxy-s25-ultra:compare:upgrade^design^customizable-flexwindow:movi-pause:main-movie"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Click to dot – </a:t>
                      </a:r>
                      <a:r>
                        <a:rPr b="0"/>
                        <a:t>Bigger FlexWindow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data-omni="galaxy-s25-ultra:compare:upgrade^bigger-flex-window:sldr-dots:$"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ga-la="galaxy-s25-ultra:compare:upgrade^bigger-flex-window:sldr-dots:$"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dot – Customizable FlexWindow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data-omni="galaxy-s25-ultra:compare:upgrade^customizable-flexwindow:sldr-dots:$"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ga-la="galaxy-s25-ultra:compare:upgrade^customizable-flexwindow:sldr-dots:$"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dot – Pocketability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data-omni="galaxy-s25-ultra:compare:upgrade^pocketability:sldr-dots:$"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ga-la="galaxy-s25-ultra:compare:upgrade^pocketability:sldr-dots:$"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1892" name="직사각형 18"/>
          <p:cNvSpPr/>
          <p:nvPr/>
        </p:nvSpPr>
        <p:spPr>
          <a:xfrm>
            <a:off x="5346700" y="866295"/>
            <a:ext cx="571500" cy="20865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 algn="ctr">
              <a:defRPr sz="12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CASE</a:t>
            </a:r>
          </a:p>
        </p:txBody>
      </p:sp>
      <p:pic>
        <p:nvPicPr>
          <p:cNvPr id="1893" name="그림 12" descr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735" y="6932754"/>
            <a:ext cx="2940242" cy="13109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96" name="타원 23"/>
          <p:cNvGrpSpPr/>
          <p:nvPr/>
        </p:nvGrpSpPr>
        <p:grpSpPr>
          <a:xfrm>
            <a:off x="2571275" y="6498625"/>
            <a:ext cx="302401" cy="302401"/>
            <a:chOff x="0" y="0"/>
            <a:chExt cx="302400" cy="302400"/>
          </a:xfrm>
        </p:grpSpPr>
        <p:sp>
          <p:nvSpPr>
            <p:cNvPr id="1894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895" name="6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6</a:t>
              </a:r>
            </a:p>
          </p:txBody>
        </p:sp>
      </p:grpSp>
      <p:sp>
        <p:nvSpPr>
          <p:cNvPr id="1897" name="직사각형 24"/>
          <p:cNvSpPr/>
          <p:nvPr/>
        </p:nvSpPr>
        <p:spPr>
          <a:xfrm>
            <a:off x="5346700" y="1182022"/>
            <a:ext cx="2311400" cy="4712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>
              <a:defRPr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B,Q to B6</a:t>
            </a:r>
          </a:p>
        </p:txBody>
      </p:sp>
      <p:sp>
        <p:nvSpPr>
          <p:cNvPr id="1898" name="직사각형 19"/>
          <p:cNvSpPr/>
          <p:nvPr/>
        </p:nvSpPr>
        <p:spPr>
          <a:xfrm>
            <a:off x="5346700" y="1705624"/>
            <a:ext cx="2311400" cy="4712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>
              <a:defRPr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S to B6</a:t>
            </a:r>
          </a:p>
        </p:txBody>
      </p:sp>
      <p:graphicFrame>
        <p:nvGraphicFramePr>
          <p:cNvPr id="1899" name="표"/>
          <p:cNvGraphicFramePr/>
          <p:nvPr/>
        </p:nvGraphicFramePr>
        <p:xfrm>
          <a:off x="5346700" y="2368340"/>
          <a:ext cx="3310445" cy="302400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탭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영상 재생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영상 멈춤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첫번째 캐러셀로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두번째 캐러셀로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6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클릭시 세번째 캐러셀로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1" name="그림 7" descr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2" y="1078536"/>
            <a:ext cx="3083568" cy="6182175"/>
          </a:xfrm>
          <a:prstGeom prst="rect">
            <a:avLst/>
          </a:prstGeom>
          <a:ln w="12700">
            <a:miter lim="400000"/>
          </a:ln>
        </p:spPr>
      </p:pic>
      <p:sp>
        <p:nvSpPr>
          <p:cNvPr id="1902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03" name="Common"/>
          <p:cNvSpPr txBox="1"/>
          <p:nvPr/>
        </p:nvSpPr>
        <p:spPr>
          <a:xfrm>
            <a:off x="232208" y="396764"/>
            <a:ext cx="1738268" cy="40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Upgrade - Main</a:t>
            </a:r>
          </a:p>
        </p:txBody>
      </p:sp>
      <p:grpSp>
        <p:nvGrpSpPr>
          <p:cNvPr id="1906" name="타원 5"/>
          <p:cNvGrpSpPr/>
          <p:nvPr/>
        </p:nvGrpSpPr>
        <p:grpSpPr>
          <a:xfrm>
            <a:off x="487569" y="819424"/>
            <a:ext cx="302401" cy="302401"/>
            <a:chOff x="0" y="0"/>
            <a:chExt cx="302400" cy="302400"/>
          </a:xfrm>
        </p:grpSpPr>
        <p:sp>
          <p:nvSpPr>
            <p:cNvPr id="1904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905" name="1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909" name="타원 14"/>
          <p:cNvGrpSpPr/>
          <p:nvPr/>
        </p:nvGrpSpPr>
        <p:grpSpPr>
          <a:xfrm>
            <a:off x="2510677" y="5624617"/>
            <a:ext cx="302401" cy="302401"/>
            <a:chOff x="0" y="0"/>
            <a:chExt cx="302400" cy="302400"/>
          </a:xfrm>
        </p:grpSpPr>
        <p:sp>
          <p:nvSpPr>
            <p:cNvPr id="1907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908" name="2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912" name="타원 16"/>
          <p:cNvGrpSpPr/>
          <p:nvPr/>
        </p:nvGrpSpPr>
        <p:grpSpPr>
          <a:xfrm>
            <a:off x="2893990" y="5629962"/>
            <a:ext cx="302401" cy="302401"/>
            <a:chOff x="0" y="0"/>
            <a:chExt cx="302400" cy="302400"/>
          </a:xfrm>
        </p:grpSpPr>
        <p:sp>
          <p:nvSpPr>
            <p:cNvPr id="1910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911" name="3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915" name="타원 17"/>
          <p:cNvGrpSpPr/>
          <p:nvPr/>
        </p:nvGrpSpPr>
        <p:grpSpPr>
          <a:xfrm>
            <a:off x="994167" y="6502399"/>
            <a:ext cx="302401" cy="302402"/>
            <a:chOff x="0" y="0"/>
            <a:chExt cx="302400" cy="302400"/>
          </a:xfrm>
        </p:grpSpPr>
        <p:sp>
          <p:nvSpPr>
            <p:cNvPr id="1913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914" name="4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1918" name="타원 20"/>
          <p:cNvGrpSpPr/>
          <p:nvPr/>
        </p:nvGrpSpPr>
        <p:grpSpPr>
          <a:xfrm>
            <a:off x="1798675" y="6498625"/>
            <a:ext cx="302401" cy="302401"/>
            <a:chOff x="0" y="0"/>
            <a:chExt cx="302400" cy="302400"/>
          </a:xfrm>
        </p:grpSpPr>
        <p:sp>
          <p:nvSpPr>
            <p:cNvPr id="1916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917" name="5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5</a:t>
              </a:r>
            </a:p>
          </p:txBody>
        </p:sp>
      </p:grpSp>
      <p:graphicFrame>
        <p:nvGraphicFramePr>
          <p:cNvPr id="1919" name="표 62"/>
          <p:cNvGraphicFramePr/>
          <p:nvPr/>
        </p:nvGraphicFramePr>
        <p:xfrm>
          <a:off x="318462" y="7227782"/>
          <a:ext cx="9343229" cy="576003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8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tab - design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data-omni="galaxy-s25-ultra:compare:upgrade:slct:design"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ga-la="galaxy-s25-ultra:compare:upgrade:slct:design"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play – Pocketability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data-omni-type="microsite_contentinter" data-omni="galaxy-s25-ultra:compare:upgrade^design^pocketability:movi-play:main-movie"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ga-ca="content click" ga-ac="feature" ga-la="galaxy-s25-ultra:compare:upgrade^design^pocketability:movi-play:main-movie"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pause – Pocketability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data-omni-type="microsite_contentinter" data-omni="galaxy-s25-ultra:compare:upgrade^design^pocketability:movi-pause:main-movie"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ga-ca="content click" ga-ac="feature" ga-la="galaxy-s25-ultra:compare:upgrade^design^pocketability:movi-pause:main-movie"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Click to dot – </a:t>
                      </a:r>
                      <a:r>
                        <a:rPr b="0"/>
                        <a:t>Bigger FlexWindow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data-omni="galaxy-s25-ultra:compare:upgrade^bigger-flex-window:sldr-dots:$"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ga-la="galaxy-s25-ultra:compare:upgrade^bigger-flex-window:sldr-dots:$"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dot – Customizable FlexWindow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data-omni="galaxy-s25-ultra:compare:upgrade^customizable-flexwindow:sldr-dots:$"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ga-la="galaxy-s25-ultra:compare:upgrade^customizable-flexwindow:sldr-dots:$"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dot – Pocketability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data-omni="galaxy-s25-ultra:compare:upgrade^pocketability:sldr-dots:$"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ga-la="galaxy-s25-ultra:compare:upgrade^pocketability:sldr-dots:$"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1920" name="직사각형 18"/>
          <p:cNvSpPr/>
          <p:nvPr/>
        </p:nvSpPr>
        <p:spPr>
          <a:xfrm>
            <a:off x="5346700" y="866295"/>
            <a:ext cx="571500" cy="20865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 algn="ctr">
              <a:defRPr sz="12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CASE</a:t>
            </a:r>
          </a:p>
        </p:txBody>
      </p:sp>
      <p:pic>
        <p:nvPicPr>
          <p:cNvPr id="1921" name="그림 12" descr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35" y="6932754"/>
            <a:ext cx="2940242" cy="13109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24" name="타원 23"/>
          <p:cNvGrpSpPr/>
          <p:nvPr/>
        </p:nvGrpSpPr>
        <p:grpSpPr>
          <a:xfrm>
            <a:off x="2571275" y="6498625"/>
            <a:ext cx="302401" cy="302401"/>
            <a:chOff x="0" y="0"/>
            <a:chExt cx="302400" cy="302400"/>
          </a:xfrm>
        </p:grpSpPr>
        <p:sp>
          <p:nvSpPr>
            <p:cNvPr id="1922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923" name="6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6</a:t>
              </a:r>
            </a:p>
          </p:txBody>
        </p:sp>
      </p:grpSp>
      <p:sp>
        <p:nvSpPr>
          <p:cNvPr id="1925" name="직사각형 24"/>
          <p:cNvSpPr/>
          <p:nvPr/>
        </p:nvSpPr>
        <p:spPr>
          <a:xfrm>
            <a:off x="5346700" y="1182022"/>
            <a:ext cx="2311400" cy="4712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>
              <a:defRPr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B,Q to B6</a:t>
            </a:r>
          </a:p>
        </p:txBody>
      </p:sp>
      <p:sp>
        <p:nvSpPr>
          <p:cNvPr id="1926" name="직사각형 21"/>
          <p:cNvSpPr/>
          <p:nvPr/>
        </p:nvSpPr>
        <p:spPr>
          <a:xfrm>
            <a:off x="5346700" y="1705624"/>
            <a:ext cx="2311400" cy="4712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>
              <a:defRPr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S to B6</a:t>
            </a:r>
          </a:p>
        </p:txBody>
      </p:sp>
      <p:pic>
        <p:nvPicPr>
          <p:cNvPr id="1927" name="그림 25" descr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275" y="6095963"/>
            <a:ext cx="284174" cy="271819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928" name="표"/>
          <p:cNvGraphicFramePr/>
          <p:nvPr/>
        </p:nvGraphicFramePr>
        <p:xfrm>
          <a:off x="5346700" y="2368340"/>
          <a:ext cx="3310445" cy="302400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탭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영상 재생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영상 멈춤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첫번째 캐러셀로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두번째 캐러셀로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6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클릭시 세번째 캐러셀로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0" name="그림 2" descr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62" y="1091372"/>
            <a:ext cx="2994741" cy="6143938"/>
          </a:xfrm>
          <a:prstGeom prst="rect">
            <a:avLst/>
          </a:prstGeom>
          <a:ln w="12700">
            <a:miter lim="400000"/>
          </a:ln>
        </p:spPr>
      </p:pic>
      <p:sp>
        <p:nvSpPr>
          <p:cNvPr id="1931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32" name="Common"/>
          <p:cNvSpPr txBox="1"/>
          <p:nvPr/>
        </p:nvSpPr>
        <p:spPr>
          <a:xfrm>
            <a:off x="232208" y="396764"/>
            <a:ext cx="1738268" cy="40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Upgrade - Main</a:t>
            </a:r>
          </a:p>
        </p:txBody>
      </p:sp>
      <p:grpSp>
        <p:nvGrpSpPr>
          <p:cNvPr id="1935" name="타원 5"/>
          <p:cNvGrpSpPr/>
          <p:nvPr/>
        </p:nvGrpSpPr>
        <p:grpSpPr>
          <a:xfrm>
            <a:off x="487569" y="819424"/>
            <a:ext cx="302401" cy="302401"/>
            <a:chOff x="0" y="0"/>
            <a:chExt cx="302400" cy="302400"/>
          </a:xfrm>
        </p:grpSpPr>
        <p:sp>
          <p:nvSpPr>
            <p:cNvPr id="1933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934" name="1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938" name="타원 14"/>
          <p:cNvGrpSpPr/>
          <p:nvPr/>
        </p:nvGrpSpPr>
        <p:grpSpPr>
          <a:xfrm>
            <a:off x="2510677" y="5624617"/>
            <a:ext cx="302401" cy="302401"/>
            <a:chOff x="0" y="0"/>
            <a:chExt cx="302400" cy="302400"/>
          </a:xfrm>
        </p:grpSpPr>
        <p:sp>
          <p:nvSpPr>
            <p:cNvPr id="1936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937" name="2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941" name="타원 16"/>
          <p:cNvGrpSpPr/>
          <p:nvPr/>
        </p:nvGrpSpPr>
        <p:grpSpPr>
          <a:xfrm>
            <a:off x="2893990" y="5629962"/>
            <a:ext cx="302401" cy="302401"/>
            <a:chOff x="0" y="0"/>
            <a:chExt cx="302400" cy="302400"/>
          </a:xfrm>
        </p:grpSpPr>
        <p:sp>
          <p:nvSpPr>
            <p:cNvPr id="1939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940" name="3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944" name="타원 17"/>
          <p:cNvGrpSpPr/>
          <p:nvPr/>
        </p:nvGrpSpPr>
        <p:grpSpPr>
          <a:xfrm>
            <a:off x="994167" y="6502399"/>
            <a:ext cx="302401" cy="302402"/>
            <a:chOff x="0" y="0"/>
            <a:chExt cx="302400" cy="302400"/>
          </a:xfrm>
        </p:grpSpPr>
        <p:sp>
          <p:nvSpPr>
            <p:cNvPr id="1942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943" name="4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1947" name="타원 20"/>
          <p:cNvGrpSpPr/>
          <p:nvPr/>
        </p:nvGrpSpPr>
        <p:grpSpPr>
          <a:xfrm>
            <a:off x="1798675" y="6498625"/>
            <a:ext cx="302401" cy="302401"/>
            <a:chOff x="0" y="0"/>
            <a:chExt cx="302400" cy="302400"/>
          </a:xfrm>
        </p:grpSpPr>
        <p:sp>
          <p:nvSpPr>
            <p:cNvPr id="1945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946" name="5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5</a:t>
              </a:r>
            </a:p>
          </p:txBody>
        </p:sp>
      </p:grpSp>
      <p:graphicFrame>
        <p:nvGraphicFramePr>
          <p:cNvPr id="1948" name="표 62"/>
          <p:cNvGraphicFramePr/>
          <p:nvPr/>
        </p:nvGraphicFramePr>
        <p:xfrm>
          <a:off x="318462" y="7380182"/>
          <a:ext cx="9343229" cy="576003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8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tab - design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data-omni="galaxy-s25-ultra:compare:upgrade:slct:design"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ga-la="galaxy-s25-ultra:compare:upgrade:slct:design"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play – Lightest &amp; Slimmest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data-omni-type="microsite_contentinter" data-omni="galaxy-s25-ultra:compare:upgrade^design^lightest-slimmest:movi-play:main-movie"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ga-ca="content click" ga-ac="feature" ga-la="galaxy-s25-ultra:compare:upgrade^design^lightest-slimmest:movi-play:main-movie"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pause – Lightest &amp; Slimmest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data-omni-type="microsite_contentinter" data-omni="galaxy-s25-ultra:compare:upgrade^design^lightest-slimmest:movi-pause:main-movie"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ga-ca="content click" ga-ac="feature" ga-la="galaxy-s25-ultra:compare:upgrade^design^lightest-slimmest:movi-pause:main-movie"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dot – Lightest &amp; Slimmest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data-omni="galaxy-s25-ultra:compare:upgrade^lightest-slimmest:sldr-dots:$"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ga-la="galaxy-s25-ultra:compare:upgrade^lightest-slimmest:sldr-dots:$"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dot – New Design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data-omni="galaxy-s25-ultra:compare:upgrade^new-design:sldr-dots:$"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ga-la="galaxy-s25-ultra:compare:upgrade^new-design:sldr-dots:$"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dot – Massive Screen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data-omni="galaxy-s25-ultra:compare:upgrade^massive-screen:sldr-dots:$"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ga-la="galaxy-s25-ultra:compare:upgrade^massive-screen:sldr-dots:$"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1949" name="직사각형 18"/>
          <p:cNvSpPr/>
          <p:nvPr/>
        </p:nvSpPr>
        <p:spPr>
          <a:xfrm>
            <a:off x="5346700" y="866295"/>
            <a:ext cx="571500" cy="20865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 algn="ctr">
              <a:defRPr sz="12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CASE</a:t>
            </a:r>
          </a:p>
        </p:txBody>
      </p:sp>
      <p:pic>
        <p:nvPicPr>
          <p:cNvPr id="1950" name="그림 12" descr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35" y="6932754"/>
            <a:ext cx="2940242" cy="13109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53" name="타원 23"/>
          <p:cNvGrpSpPr/>
          <p:nvPr/>
        </p:nvGrpSpPr>
        <p:grpSpPr>
          <a:xfrm>
            <a:off x="2571275" y="6498625"/>
            <a:ext cx="302401" cy="302401"/>
            <a:chOff x="0" y="0"/>
            <a:chExt cx="302400" cy="302400"/>
          </a:xfrm>
        </p:grpSpPr>
        <p:sp>
          <p:nvSpPr>
            <p:cNvPr id="1951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952" name="6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6</a:t>
              </a:r>
            </a:p>
          </p:txBody>
        </p:sp>
      </p:grpSp>
      <p:sp>
        <p:nvSpPr>
          <p:cNvPr id="1954" name="직사각형 24"/>
          <p:cNvSpPr/>
          <p:nvPr/>
        </p:nvSpPr>
        <p:spPr>
          <a:xfrm>
            <a:off x="5346700" y="1182022"/>
            <a:ext cx="2311400" cy="4712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>
              <a:defRPr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B,Q to Q6</a:t>
            </a:r>
          </a:p>
        </p:txBody>
      </p:sp>
      <p:pic>
        <p:nvPicPr>
          <p:cNvPr id="1955" name="그림 15" descr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4925" y="6038813"/>
            <a:ext cx="284174" cy="271819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956" name="표"/>
          <p:cNvGraphicFramePr/>
          <p:nvPr/>
        </p:nvGraphicFramePr>
        <p:xfrm>
          <a:off x="5346700" y="2368340"/>
          <a:ext cx="3310445" cy="302400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탭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영상 재생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영상 멈춤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첫번째 캐러셀로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두번째 캐러셀로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6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클릭시 세번째 캐러셀로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8" name="그림 4" descr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2" y="1091372"/>
            <a:ext cx="3031403" cy="6143938"/>
          </a:xfrm>
          <a:prstGeom prst="rect">
            <a:avLst/>
          </a:prstGeom>
          <a:ln w="12700">
            <a:miter lim="400000"/>
          </a:ln>
        </p:spPr>
      </p:pic>
      <p:sp>
        <p:nvSpPr>
          <p:cNvPr id="1959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60" name="Common"/>
          <p:cNvSpPr txBox="1"/>
          <p:nvPr/>
        </p:nvSpPr>
        <p:spPr>
          <a:xfrm>
            <a:off x="232208" y="396764"/>
            <a:ext cx="1738268" cy="40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Upgrade - Main</a:t>
            </a:r>
          </a:p>
        </p:txBody>
      </p:sp>
      <p:grpSp>
        <p:nvGrpSpPr>
          <p:cNvPr id="1963" name="타원 5"/>
          <p:cNvGrpSpPr/>
          <p:nvPr/>
        </p:nvGrpSpPr>
        <p:grpSpPr>
          <a:xfrm>
            <a:off x="487569" y="819424"/>
            <a:ext cx="302401" cy="302401"/>
            <a:chOff x="0" y="0"/>
            <a:chExt cx="302400" cy="302400"/>
          </a:xfrm>
        </p:grpSpPr>
        <p:sp>
          <p:nvSpPr>
            <p:cNvPr id="1961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962" name="1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1964" name="그림 10" descr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840" y="6030786"/>
            <a:ext cx="293506" cy="302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67" name="타원 14"/>
          <p:cNvGrpSpPr/>
          <p:nvPr/>
        </p:nvGrpSpPr>
        <p:grpSpPr>
          <a:xfrm>
            <a:off x="2510677" y="5624617"/>
            <a:ext cx="302401" cy="302401"/>
            <a:chOff x="0" y="0"/>
            <a:chExt cx="302400" cy="302400"/>
          </a:xfrm>
        </p:grpSpPr>
        <p:sp>
          <p:nvSpPr>
            <p:cNvPr id="1965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966" name="2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970" name="타원 16"/>
          <p:cNvGrpSpPr/>
          <p:nvPr/>
        </p:nvGrpSpPr>
        <p:grpSpPr>
          <a:xfrm>
            <a:off x="2893990" y="5629962"/>
            <a:ext cx="302401" cy="302401"/>
            <a:chOff x="0" y="0"/>
            <a:chExt cx="302400" cy="302400"/>
          </a:xfrm>
        </p:grpSpPr>
        <p:sp>
          <p:nvSpPr>
            <p:cNvPr id="1968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969" name="3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973" name="타원 17"/>
          <p:cNvGrpSpPr/>
          <p:nvPr/>
        </p:nvGrpSpPr>
        <p:grpSpPr>
          <a:xfrm>
            <a:off x="994167" y="6502399"/>
            <a:ext cx="302401" cy="302402"/>
            <a:chOff x="0" y="0"/>
            <a:chExt cx="302400" cy="302400"/>
          </a:xfrm>
        </p:grpSpPr>
        <p:sp>
          <p:nvSpPr>
            <p:cNvPr id="1971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972" name="4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rPr dirty="0"/>
                <a:t>4</a:t>
              </a:r>
            </a:p>
          </p:txBody>
        </p:sp>
      </p:grpSp>
      <p:grpSp>
        <p:nvGrpSpPr>
          <p:cNvPr id="1976" name="타원 20"/>
          <p:cNvGrpSpPr/>
          <p:nvPr/>
        </p:nvGrpSpPr>
        <p:grpSpPr>
          <a:xfrm>
            <a:off x="1798675" y="6498625"/>
            <a:ext cx="302401" cy="302401"/>
            <a:chOff x="0" y="0"/>
            <a:chExt cx="302400" cy="302400"/>
          </a:xfrm>
        </p:grpSpPr>
        <p:sp>
          <p:nvSpPr>
            <p:cNvPr id="1974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975" name="5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5</a:t>
              </a:r>
            </a:p>
          </p:txBody>
        </p:sp>
      </p:grpSp>
      <p:graphicFrame>
        <p:nvGraphicFramePr>
          <p:cNvPr id="1977" name="표 62"/>
          <p:cNvGraphicFramePr/>
          <p:nvPr/>
        </p:nvGraphicFramePr>
        <p:xfrm>
          <a:off x="318462" y="7380182"/>
          <a:ext cx="9343229" cy="570478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8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tab - design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data-omni="galaxy-s25-ultra:compare:upgrade:slct:design"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ga-la="galaxy-s25-ultra:compare:upgrade:slct:design"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play – New Design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data-omni-type="microsite_contentinter" data-omni="galaxy-s25-ultra:compare:upgrade^design^new-design:movi-play:main-movie"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ga-ca="content click" ga-ac="feature" ga-la="galaxy-s25-ultra:compare:upgrade^design^new-design:movi-play:main-movie"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pause – New Design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data-omni-type="microsite_contentinter" data-omni="galaxy-s25-ultra:compare:upgrade^design^new-design:movi-pause:main-movie"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ga-ca="content click" ga-ac="feature" ga-la="galaxy-s25-ultra:compare:upgrade^design^new-design:movi-pause:main-movie"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dot – Lightest &amp; Slimmest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data-omni="galaxy-s25-ultra:compare:upgrade^lightest-slimmest:sldr-dots:$"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ga-la="galaxy-s25-ultra:compare:upgrade^lightest-slimmest:sldr-dots:$"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dot – New Design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data-omni="galaxy-s25-ultra:compare:upgrade^new-design:sldr-dots:$"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ga-la="galaxy-s25-ultra:compare:upgrade^new-design:sldr-dots:$"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dot – Massive Screen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data-omni="galaxy-s25-ultra:compare:upgrade^massive-screen:sldr-dots:$"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ga-la="galaxy-s25-ultra:compare:upgrade^massive-screen:sldr-dots:$"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1978" name="직사각형 18"/>
          <p:cNvSpPr/>
          <p:nvPr/>
        </p:nvSpPr>
        <p:spPr>
          <a:xfrm>
            <a:off x="5346700" y="866295"/>
            <a:ext cx="571500" cy="20865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 algn="ctr">
              <a:defRPr sz="12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CASE</a:t>
            </a:r>
          </a:p>
        </p:txBody>
      </p:sp>
      <p:pic>
        <p:nvPicPr>
          <p:cNvPr id="1979" name="그림 12" descr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735" y="6932754"/>
            <a:ext cx="2940242" cy="13109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82" name="타원 23"/>
          <p:cNvGrpSpPr/>
          <p:nvPr/>
        </p:nvGrpSpPr>
        <p:grpSpPr>
          <a:xfrm>
            <a:off x="2571275" y="6498625"/>
            <a:ext cx="302401" cy="302401"/>
            <a:chOff x="0" y="0"/>
            <a:chExt cx="302400" cy="302400"/>
          </a:xfrm>
        </p:grpSpPr>
        <p:sp>
          <p:nvSpPr>
            <p:cNvPr id="1980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981" name="6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6</a:t>
              </a:r>
            </a:p>
          </p:txBody>
        </p:sp>
      </p:grpSp>
      <p:sp>
        <p:nvSpPr>
          <p:cNvPr id="1983" name="직사각형 24"/>
          <p:cNvSpPr/>
          <p:nvPr/>
        </p:nvSpPr>
        <p:spPr>
          <a:xfrm>
            <a:off x="5346700" y="1182022"/>
            <a:ext cx="2311400" cy="4712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>
              <a:defRPr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B,Q to Q6</a:t>
            </a:r>
          </a:p>
        </p:txBody>
      </p:sp>
      <p:sp>
        <p:nvSpPr>
          <p:cNvPr id="1984" name="직사각형 25"/>
          <p:cNvSpPr/>
          <p:nvPr/>
        </p:nvSpPr>
        <p:spPr>
          <a:xfrm>
            <a:off x="5346700" y="1705624"/>
            <a:ext cx="2311400" cy="4712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>
              <a:defRPr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S to Q6</a:t>
            </a:r>
          </a:p>
        </p:txBody>
      </p:sp>
      <p:graphicFrame>
        <p:nvGraphicFramePr>
          <p:cNvPr id="1985" name="표"/>
          <p:cNvGraphicFramePr/>
          <p:nvPr/>
        </p:nvGraphicFramePr>
        <p:xfrm>
          <a:off x="5346700" y="2368340"/>
          <a:ext cx="3310445" cy="302400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탭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영상 재생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영상 멈춤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첫번째 캐러셀로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두번째 캐러셀로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6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클릭시 세번째 캐러셀로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2" y="1091236"/>
            <a:ext cx="3074803" cy="615677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" name="Common"/>
          <p:cNvSpPr txBox="1"/>
          <p:nvPr/>
        </p:nvSpPr>
        <p:spPr>
          <a:xfrm>
            <a:off x="232208" y="396764"/>
            <a:ext cx="1738268" cy="40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Upgrade - Main</a:t>
            </a:r>
          </a:p>
        </p:txBody>
      </p:sp>
      <p:grpSp>
        <p:nvGrpSpPr>
          <p:cNvPr id="5" name="타원 5"/>
          <p:cNvGrpSpPr/>
          <p:nvPr/>
        </p:nvGrpSpPr>
        <p:grpSpPr>
          <a:xfrm>
            <a:off x="487569" y="819424"/>
            <a:ext cx="302401" cy="302401"/>
            <a:chOff x="0" y="0"/>
            <a:chExt cx="302400" cy="302400"/>
          </a:xfrm>
        </p:grpSpPr>
        <p:sp>
          <p:nvSpPr>
            <p:cNvPr id="6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7" name="1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8" name="그림 10" descr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840" y="6030786"/>
            <a:ext cx="293506" cy="302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" name="타원 14"/>
          <p:cNvGrpSpPr/>
          <p:nvPr/>
        </p:nvGrpSpPr>
        <p:grpSpPr>
          <a:xfrm>
            <a:off x="2510677" y="5624617"/>
            <a:ext cx="302401" cy="302401"/>
            <a:chOff x="0" y="0"/>
            <a:chExt cx="302400" cy="302400"/>
          </a:xfrm>
        </p:grpSpPr>
        <p:sp>
          <p:nvSpPr>
            <p:cNvPr id="10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1" name="2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2" name="타원 16"/>
          <p:cNvGrpSpPr/>
          <p:nvPr/>
        </p:nvGrpSpPr>
        <p:grpSpPr>
          <a:xfrm>
            <a:off x="2893990" y="5629962"/>
            <a:ext cx="302401" cy="302401"/>
            <a:chOff x="0" y="0"/>
            <a:chExt cx="302400" cy="302400"/>
          </a:xfrm>
        </p:grpSpPr>
        <p:sp>
          <p:nvSpPr>
            <p:cNvPr id="13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4" name="3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5" name="타원 17"/>
          <p:cNvGrpSpPr/>
          <p:nvPr/>
        </p:nvGrpSpPr>
        <p:grpSpPr>
          <a:xfrm>
            <a:off x="994167" y="6502399"/>
            <a:ext cx="302401" cy="302402"/>
            <a:chOff x="0" y="0"/>
            <a:chExt cx="302400" cy="302400"/>
          </a:xfrm>
        </p:grpSpPr>
        <p:sp>
          <p:nvSpPr>
            <p:cNvPr id="16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7" name="4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18" name="타원 20"/>
          <p:cNvGrpSpPr/>
          <p:nvPr/>
        </p:nvGrpSpPr>
        <p:grpSpPr>
          <a:xfrm>
            <a:off x="1798675" y="6498625"/>
            <a:ext cx="302401" cy="302401"/>
            <a:chOff x="0" y="0"/>
            <a:chExt cx="302400" cy="302400"/>
          </a:xfrm>
        </p:grpSpPr>
        <p:sp>
          <p:nvSpPr>
            <p:cNvPr id="19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0" name="5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5</a:t>
              </a:r>
            </a:p>
          </p:txBody>
        </p:sp>
      </p:grpSp>
      <p:graphicFrame>
        <p:nvGraphicFramePr>
          <p:cNvPr id="21" name="표 62"/>
          <p:cNvGraphicFramePr/>
          <p:nvPr/>
        </p:nvGraphicFramePr>
        <p:xfrm>
          <a:off x="318462" y="7380182"/>
          <a:ext cx="9343229" cy="576003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8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tab - design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microsite_gallery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data-omni="galaxy-s25-ultra:compare:upgrade:slct:design"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ga-la="galaxy-s25-ultra:compare:upgrade:slct:design"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play –  Massive Screen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data-omni-type="microsite_contentinter" data-omni="galaxy-s25-ultra:compare:upgrade^design^massive-screen:movi-play:main-movie"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ga-ca="content click" ga-ac="feature" ga-la="galaxy-s25-ultra:compare:upgrade^design^massive-screen:movi-play:main-movie"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pause –  Massive Screen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data-omni-type="microsite_contentinter" data-omni="galaxy-s25-ultra:compare:upgrade^design^massive-screen:movi-pause:main-movie"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ga-ca="content click" ga-ac="feature" ga-la="galaxy-s25-ultra:compare:upgrade^design^massive-screen:movi-pause:main-movie"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dot – Lightest &amp; Slimmest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data-omni="galaxy-s25-ultra:compare:upgrade^lightest-slimmest:sldr-dots:$"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ga-la="galaxy-s25-ultra:compare:upgrade^lightest-slimmest:sldr-dots:$"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dot – New Design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data-omni="galaxy-s25-ultra:compare:upgrade^new-design:sldr-dots:$"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ga-la="galaxy-s25-ultra:compare:upgrade^new-design:sldr-dots:$"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dot – Massive Screen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data-omni="galaxy-s25-ultra:compare:upgrade^massive-screen:sldr-dots:$"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ga-la="galaxy-s25-ultra:compare:upgrade^massive-screen:sldr-dots:$"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22" name="직사각형 18"/>
          <p:cNvSpPr/>
          <p:nvPr/>
        </p:nvSpPr>
        <p:spPr>
          <a:xfrm>
            <a:off x="5346700" y="866295"/>
            <a:ext cx="571500" cy="20865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>
            <a:spAutoFit/>
          </a:bodyPr>
          <a:lstStyle>
            <a:lvl1pPr algn="ctr">
              <a:defRPr sz="12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CASE</a:t>
            </a:r>
          </a:p>
        </p:txBody>
      </p:sp>
      <p:pic>
        <p:nvPicPr>
          <p:cNvPr id="23" name="그림 12" descr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735" y="6932754"/>
            <a:ext cx="2940242" cy="13109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" name="타원 23"/>
          <p:cNvGrpSpPr/>
          <p:nvPr/>
        </p:nvGrpSpPr>
        <p:grpSpPr>
          <a:xfrm>
            <a:off x="2571275" y="6498625"/>
            <a:ext cx="302401" cy="302401"/>
            <a:chOff x="0" y="0"/>
            <a:chExt cx="302400" cy="302400"/>
          </a:xfrm>
        </p:grpSpPr>
        <p:sp>
          <p:nvSpPr>
            <p:cNvPr id="25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6" name="6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6</a:t>
              </a:r>
            </a:p>
          </p:txBody>
        </p:sp>
      </p:grpSp>
      <p:sp>
        <p:nvSpPr>
          <p:cNvPr id="27" name="직사각형 24"/>
          <p:cNvSpPr/>
          <p:nvPr/>
        </p:nvSpPr>
        <p:spPr>
          <a:xfrm>
            <a:off x="5346700" y="1182022"/>
            <a:ext cx="2311400" cy="4712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>
            <a:spAutoFit/>
          </a:bodyPr>
          <a:lstStyle>
            <a:lvl1pPr>
              <a:defRPr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B,Q to Q6</a:t>
            </a:r>
          </a:p>
        </p:txBody>
      </p:sp>
      <p:sp>
        <p:nvSpPr>
          <p:cNvPr id="28" name="직사각형 19"/>
          <p:cNvSpPr/>
          <p:nvPr/>
        </p:nvSpPr>
        <p:spPr>
          <a:xfrm>
            <a:off x="5346700" y="1705624"/>
            <a:ext cx="2311400" cy="4712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>
            <a:spAutoFit/>
          </a:bodyPr>
          <a:lstStyle>
            <a:lvl1pPr>
              <a:defRPr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S to Q6</a:t>
            </a:r>
          </a:p>
        </p:txBody>
      </p:sp>
      <p:graphicFrame>
        <p:nvGraphicFramePr>
          <p:cNvPr id="29" name="표"/>
          <p:cNvGraphicFramePr/>
          <p:nvPr/>
        </p:nvGraphicFramePr>
        <p:xfrm>
          <a:off x="5346700" y="2368340"/>
          <a:ext cx="3310445" cy="302400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탭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영상 재생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영상 멈춤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첫번째 캐러셀로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 dirty="0">
                          <a:solidFill>
                            <a:srgbClr val="FFFFFF"/>
                          </a:solidFill>
                          <a:sym typeface="맑은 고딕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두번째 캐러셀로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6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클릭시</a:t>
                      </a:r>
                      <a:r>
                        <a:rPr sz="10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sz="10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세번째</a:t>
                      </a:r>
                      <a:r>
                        <a:rPr sz="10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sz="10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캐러셀로</a:t>
                      </a:r>
                      <a:r>
                        <a:rPr sz="10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sz="10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이동</a:t>
                      </a:r>
                      <a:endParaRPr sz="1000" dirty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DB243720-811C-CFBF-5ADF-417AB7A61628}"/>
              </a:ext>
            </a:extLst>
          </p:cNvPr>
          <p:cNvSpPr/>
          <p:nvPr/>
        </p:nvSpPr>
        <p:spPr>
          <a:xfrm>
            <a:off x="702270" y="1806596"/>
            <a:ext cx="2279420" cy="630539"/>
          </a:xfrm>
          <a:prstGeom prst="rect">
            <a:avLst/>
          </a:prstGeom>
          <a:noFill/>
          <a:ln w="25400" cap="flat">
            <a:solidFill>
              <a:srgbClr val="FFFF00"/>
            </a:solidFill>
            <a:prstDash val="solid"/>
            <a:round/>
          </a:ln>
          <a:effectLst>
            <a:outerShdw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5429" tIns="15429" rIns="15429" bIns="15429" numCol="1" spcCol="38100" rtlCol="0" anchor="ctr">
            <a:spAutoFit/>
          </a:bodyPr>
          <a:lstStyle/>
          <a:p>
            <a:pPr marL="0" marR="0" indent="0" algn="l" defTabSz="17339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6" name="그림 3" descr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2" y="1121825"/>
            <a:ext cx="3047039" cy="6108552"/>
          </a:xfrm>
          <a:prstGeom prst="rect">
            <a:avLst/>
          </a:prstGeom>
          <a:ln w="12700">
            <a:miter lim="400000"/>
          </a:ln>
        </p:spPr>
      </p:pic>
      <p:sp>
        <p:nvSpPr>
          <p:cNvPr id="2017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18" name="Common"/>
          <p:cNvSpPr txBox="1"/>
          <p:nvPr/>
        </p:nvSpPr>
        <p:spPr>
          <a:xfrm>
            <a:off x="232208" y="396764"/>
            <a:ext cx="1738268" cy="40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Upgrade - Main</a:t>
            </a:r>
          </a:p>
        </p:txBody>
      </p:sp>
      <p:grpSp>
        <p:nvGrpSpPr>
          <p:cNvPr id="2021" name="타원 14"/>
          <p:cNvGrpSpPr/>
          <p:nvPr/>
        </p:nvGrpSpPr>
        <p:grpSpPr>
          <a:xfrm>
            <a:off x="2510677" y="5624617"/>
            <a:ext cx="302401" cy="302401"/>
            <a:chOff x="0" y="0"/>
            <a:chExt cx="302400" cy="302400"/>
          </a:xfrm>
        </p:grpSpPr>
        <p:sp>
          <p:nvSpPr>
            <p:cNvPr id="2019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020" name="2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2024" name="타원 16"/>
          <p:cNvGrpSpPr/>
          <p:nvPr/>
        </p:nvGrpSpPr>
        <p:grpSpPr>
          <a:xfrm>
            <a:off x="2893990" y="5629962"/>
            <a:ext cx="302401" cy="302401"/>
            <a:chOff x="0" y="0"/>
            <a:chExt cx="302400" cy="302400"/>
          </a:xfrm>
        </p:grpSpPr>
        <p:sp>
          <p:nvSpPr>
            <p:cNvPr id="2022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023" name="3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2027" name="타원 17"/>
          <p:cNvGrpSpPr/>
          <p:nvPr/>
        </p:nvGrpSpPr>
        <p:grpSpPr>
          <a:xfrm>
            <a:off x="994167" y="6502399"/>
            <a:ext cx="302401" cy="302402"/>
            <a:chOff x="0" y="0"/>
            <a:chExt cx="302400" cy="302400"/>
          </a:xfrm>
        </p:grpSpPr>
        <p:sp>
          <p:nvSpPr>
            <p:cNvPr id="2025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026" name="4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2030" name="타원 20"/>
          <p:cNvGrpSpPr/>
          <p:nvPr/>
        </p:nvGrpSpPr>
        <p:grpSpPr>
          <a:xfrm>
            <a:off x="2365767" y="6502399"/>
            <a:ext cx="302401" cy="302402"/>
            <a:chOff x="0" y="0"/>
            <a:chExt cx="302400" cy="302400"/>
          </a:xfrm>
        </p:grpSpPr>
        <p:sp>
          <p:nvSpPr>
            <p:cNvPr id="2028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029" name="5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5</a:t>
              </a:r>
            </a:p>
          </p:txBody>
        </p:sp>
      </p:grpSp>
      <p:graphicFrame>
        <p:nvGraphicFramePr>
          <p:cNvPr id="2031" name="표 62"/>
          <p:cNvGraphicFramePr/>
          <p:nvPr/>
        </p:nvGraphicFramePr>
        <p:xfrm>
          <a:off x="318462" y="7380182"/>
          <a:ext cx="9343229" cy="484372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8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tab – Galaxy AI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data-omni="galaxy-s25-ultra:compare:upgrade:slct:galaxy-ai"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ga-la="galaxy-s25-ultra:compare:upgrade:slct:galaxy-ai"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play – Cross-app Action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data-omni-type="microsite_contentinter" data-omni="galaxy-s25-ultra:compare:upgrade^ai^cross-app-action:movi-play:main-movie"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ga-ca="content click" ga-ac="feature" ga-la="galaxy-s25-ultra:compare:upgrade^ai^cross-app-action:movi-play:main-movie"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pause – Cross-app Action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data-omni-type="microsite_contentinter" data-omni="galaxy-s25-ultra:compare:upgrade^ai^cross-app-action:movi-pause:main-movie"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ga-ca="content click" ga-ac="feature" ga-la="galaxy-s25-ultra:compare:upgrade^ai^cross-app-action:movi-pause:main-movie"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dot – Cross-app Action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data-omni="galaxy-s25-ultra:compare:upgrade^cross-app-action:sldr-dots:$"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ga-la="galaxy-s25-ultra:compare:upgrade^cross-app-action:sldr-dots:$"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dot – Now Brief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data-omni="galaxy-s25-ultra:compare:upgrade^now-brief:sldr-dots:$"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ga-la="galaxy-s25-ultra:compare:upgrade^now-brief:sldr-dots:$"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2032" name="직사각형 23"/>
          <p:cNvSpPr/>
          <p:nvPr/>
        </p:nvSpPr>
        <p:spPr>
          <a:xfrm>
            <a:off x="5346700" y="866295"/>
            <a:ext cx="571500" cy="20865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 algn="ctr">
              <a:defRPr sz="12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CASE</a:t>
            </a:r>
          </a:p>
        </p:txBody>
      </p:sp>
      <p:sp>
        <p:nvSpPr>
          <p:cNvPr id="2033" name="직사각형 26"/>
          <p:cNvSpPr/>
          <p:nvPr/>
        </p:nvSpPr>
        <p:spPr>
          <a:xfrm>
            <a:off x="5346700" y="1182022"/>
            <a:ext cx="2311400" cy="4712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>
              <a:defRPr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B,Q to P3</a:t>
            </a:r>
          </a:p>
        </p:txBody>
      </p:sp>
      <p:grpSp>
        <p:nvGrpSpPr>
          <p:cNvPr id="2036" name="타원 15"/>
          <p:cNvGrpSpPr/>
          <p:nvPr/>
        </p:nvGrpSpPr>
        <p:grpSpPr>
          <a:xfrm>
            <a:off x="1198737" y="819424"/>
            <a:ext cx="302401" cy="302401"/>
            <a:chOff x="0" y="0"/>
            <a:chExt cx="302400" cy="302400"/>
          </a:xfrm>
        </p:grpSpPr>
        <p:sp>
          <p:nvSpPr>
            <p:cNvPr id="2034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035" name="1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2037" name="그림 18" descr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275" y="6051513"/>
            <a:ext cx="284174" cy="271819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038" name="표"/>
          <p:cNvGraphicFramePr/>
          <p:nvPr/>
        </p:nvGraphicFramePr>
        <p:xfrm>
          <a:off x="5346700" y="2368340"/>
          <a:ext cx="3310445" cy="252000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탭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영상 재생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영상 멈춤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첫번째 캐러셀로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두번째 캐러셀로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그림 4" descr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2" y="785291"/>
            <a:ext cx="5890251" cy="3125303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02752" y="13272613"/>
            <a:ext cx="241327" cy="2467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429" tIns="15429" rIns="15429" bIns="15429" anchor="ctr"/>
          <a:lstStyle>
            <a:lvl1pPr algn="r" defTabSz="1733973">
              <a:defRPr sz="14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211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212" name="표"/>
          <p:cNvGraphicFramePr/>
          <p:nvPr/>
        </p:nvGraphicFramePr>
        <p:xfrm>
          <a:off x="6351246" y="1025356"/>
          <a:ext cx="3310445" cy="1524837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영상 Play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시, 영상 Pause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279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rPr dirty="0" err="1"/>
                        <a:t>클릭</a:t>
                      </a:r>
                      <a:r>
                        <a:rPr dirty="0"/>
                        <a:t> 시, </a:t>
                      </a:r>
                      <a:r>
                        <a:rPr dirty="0" err="1"/>
                        <a:t>해당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캐러셀로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이동</a:t>
                      </a:r>
                      <a:r>
                        <a:rPr dirty="0"/>
                        <a:t> 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3" name="표 62"/>
          <p:cNvGraphicFramePr/>
          <p:nvPr/>
        </p:nvGraphicFramePr>
        <p:xfrm>
          <a:off x="318462" y="5785815"/>
          <a:ext cx="8698338" cy="309398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8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9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Play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data-omni="galaxy-s25-ultra:features:highlights^performance:movi-play:main-movie"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ga-la="galaxy-s25-ultra:features:highlights^performance:movi-play:main-movie"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 b="1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Pause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data-omni="galaxy-s25-ultra:features:highlights^performance:movi-pause:main-movie"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ga-ca="content click" ga-ac="feature" ga-la="galaxy-s25-ultra:features:highlights^performance:movi-pause:main-movie"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Carousel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microsite_gallery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data-omni="galaxy-s25-ultra:features:highlights:sldr-dots:3"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ga-ca="gallery" ga-ac="feature gallery" ga-la="galaxy-s25-ultra:features:highlights:sldr-dots:3"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14" name="Common"/>
          <p:cNvSpPr txBox="1"/>
          <p:nvPr/>
        </p:nvSpPr>
        <p:spPr>
          <a:xfrm>
            <a:off x="232208" y="411277"/>
            <a:ext cx="2683757" cy="40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Features-Highlights (3/4)</a:t>
            </a:r>
          </a:p>
        </p:txBody>
      </p:sp>
      <p:grpSp>
        <p:nvGrpSpPr>
          <p:cNvPr id="217" name="타원 6"/>
          <p:cNvGrpSpPr/>
          <p:nvPr/>
        </p:nvGrpSpPr>
        <p:grpSpPr>
          <a:xfrm>
            <a:off x="4209908" y="3137823"/>
            <a:ext cx="302401" cy="302401"/>
            <a:chOff x="0" y="0"/>
            <a:chExt cx="302400" cy="302400"/>
          </a:xfrm>
        </p:grpSpPr>
        <p:sp>
          <p:nvSpPr>
            <p:cNvPr id="215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16" name="2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218" name="직사각형 35"/>
          <p:cNvSpPr/>
          <p:nvPr/>
        </p:nvSpPr>
        <p:spPr>
          <a:xfrm>
            <a:off x="4543330" y="3130469"/>
            <a:ext cx="248604" cy="28575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pic>
        <p:nvPicPr>
          <p:cNvPr id="219" name="그림 9" descr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629" y="2765613"/>
            <a:ext cx="270305" cy="2857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2" name="타원 18"/>
          <p:cNvGrpSpPr/>
          <p:nvPr/>
        </p:nvGrpSpPr>
        <p:grpSpPr>
          <a:xfrm>
            <a:off x="4209908" y="2785152"/>
            <a:ext cx="302401" cy="302401"/>
            <a:chOff x="0" y="0"/>
            <a:chExt cx="302400" cy="302400"/>
          </a:xfrm>
        </p:grpSpPr>
        <p:sp>
          <p:nvSpPr>
            <p:cNvPr id="220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21" name="1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223" name="직사각형 35"/>
          <p:cNvSpPr/>
          <p:nvPr/>
        </p:nvSpPr>
        <p:spPr>
          <a:xfrm>
            <a:off x="4543330" y="2777799"/>
            <a:ext cx="248604" cy="28575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  <p:grpSp>
        <p:nvGrpSpPr>
          <p:cNvPr id="226" name="타원 14"/>
          <p:cNvGrpSpPr/>
          <p:nvPr/>
        </p:nvGrpSpPr>
        <p:grpSpPr>
          <a:xfrm>
            <a:off x="2735737" y="3436272"/>
            <a:ext cx="302401" cy="302401"/>
            <a:chOff x="0" y="0"/>
            <a:chExt cx="302400" cy="302400"/>
          </a:xfrm>
        </p:grpSpPr>
        <p:sp>
          <p:nvSpPr>
            <p:cNvPr id="224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25" name="3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227" name="직사각형 35"/>
          <p:cNvSpPr/>
          <p:nvPr/>
        </p:nvSpPr>
        <p:spPr>
          <a:xfrm>
            <a:off x="3069158" y="3428918"/>
            <a:ext cx="1069922" cy="302401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dir="5400000" rotWithShape="0">
              <a:srgbClr val="000000">
                <a:alpha val="35000"/>
              </a:srgbClr>
            </a:outerShdw>
          </a:effectLst>
        </p:spPr>
        <p:txBody>
          <a:bodyPr lIns="15429" tIns="15429" rIns="15429" bIns="1542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0" name="그림 2" descr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2" y="1121825"/>
            <a:ext cx="3047039" cy="6108552"/>
          </a:xfrm>
          <a:prstGeom prst="rect">
            <a:avLst/>
          </a:prstGeom>
          <a:ln w="12700">
            <a:miter lim="400000"/>
          </a:ln>
        </p:spPr>
      </p:pic>
      <p:sp>
        <p:nvSpPr>
          <p:cNvPr id="2041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42" name="Common"/>
          <p:cNvSpPr txBox="1"/>
          <p:nvPr/>
        </p:nvSpPr>
        <p:spPr>
          <a:xfrm>
            <a:off x="232208" y="396764"/>
            <a:ext cx="1738268" cy="40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Upgrade - Main</a:t>
            </a:r>
          </a:p>
        </p:txBody>
      </p:sp>
      <p:grpSp>
        <p:nvGrpSpPr>
          <p:cNvPr id="2045" name="타원 14"/>
          <p:cNvGrpSpPr/>
          <p:nvPr/>
        </p:nvGrpSpPr>
        <p:grpSpPr>
          <a:xfrm>
            <a:off x="2510677" y="5624617"/>
            <a:ext cx="302401" cy="302401"/>
            <a:chOff x="0" y="0"/>
            <a:chExt cx="302400" cy="302400"/>
          </a:xfrm>
        </p:grpSpPr>
        <p:sp>
          <p:nvSpPr>
            <p:cNvPr id="2043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044" name="2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2048" name="타원 16"/>
          <p:cNvGrpSpPr/>
          <p:nvPr/>
        </p:nvGrpSpPr>
        <p:grpSpPr>
          <a:xfrm>
            <a:off x="2893990" y="5629962"/>
            <a:ext cx="302401" cy="302401"/>
            <a:chOff x="0" y="0"/>
            <a:chExt cx="302400" cy="302400"/>
          </a:xfrm>
        </p:grpSpPr>
        <p:sp>
          <p:nvSpPr>
            <p:cNvPr id="2046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047" name="3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2051" name="타원 17"/>
          <p:cNvGrpSpPr/>
          <p:nvPr/>
        </p:nvGrpSpPr>
        <p:grpSpPr>
          <a:xfrm>
            <a:off x="994167" y="6502399"/>
            <a:ext cx="302401" cy="302402"/>
            <a:chOff x="0" y="0"/>
            <a:chExt cx="302400" cy="302400"/>
          </a:xfrm>
        </p:grpSpPr>
        <p:sp>
          <p:nvSpPr>
            <p:cNvPr id="2049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050" name="4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2054" name="타원 20"/>
          <p:cNvGrpSpPr/>
          <p:nvPr/>
        </p:nvGrpSpPr>
        <p:grpSpPr>
          <a:xfrm>
            <a:off x="2365767" y="6502399"/>
            <a:ext cx="302401" cy="302402"/>
            <a:chOff x="0" y="0"/>
            <a:chExt cx="302400" cy="302400"/>
          </a:xfrm>
        </p:grpSpPr>
        <p:sp>
          <p:nvSpPr>
            <p:cNvPr id="2052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053" name="5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5</a:t>
              </a:r>
            </a:p>
          </p:txBody>
        </p:sp>
      </p:grpSp>
      <p:graphicFrame>
        <p:nvGraphicFramePr>
          <p:cNvPr id="2055" name="표 62"/>
          <p:cNvGraphicFramePr/>
          <p:nvPr/>
        </p:nvGraphicFramePr>
        <p:xfrm>
          <a:off x="318462" y="7392882"/>
          <a:ext cx="9343229" cy="476086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8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tab – Galaxy AI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data-omni="galaxy-s25-ultra:compare:upgrade:slct:galaxy-ai"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ga-la="galaxy-s25-ultra:compare:upgrade:slct:galaxy-ai"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play – Now Brief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data-omni-type="microsite_contentinter" data-omni="galaxy-s25-ultra:compare:upgrade^ai^now-brief:movi-play:main-movie"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ga-ca="content click" ga-ac="feature" ga-la="galaxy-s25-ultra:compare:upgrade^ai^now-brief:movi-play:main-movie"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pause – Now Brief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data-omni-type="microsite_contentinter" data-omni="galaxy-s25-ultra:compare:upgrade^ai^now-brief:movi-pause:main-movie"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ga-ca="content click" ga-ac="feature" ga-la="galaxy-s25-ultra:compare:upgrade^ai^now-brief:movi-pause:main-movie"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dot – Cross-app Action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data-omni="galaxy-s25-ultra:compare:upgrade^cross-app-action:sldr-dots:$"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ga-la="galaxy-s25-ultra:compare:upgrade^cross-app-action:sldr-dots:$"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dot – Now Brief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data-omni="galaxy-s25-ultra:compare:upgrade^now-brief:sldr-dots:$"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ga-la="galaxy-s25-ultra:compare:upgrade^now-brief:sldr-dots:$"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2056" name="직사각형 23"/>
          <p:cNvSpPr/>
          <p:nvPr/>
        </p:nvSpPr>
        <p:spPr>
          <a:xfrm>
            <a:off x="5346700" y="866295"/>
            <a:ext cx="571500" cy="20865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 algn="ctr">
              <a:defRPr sz="12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CASE</a:t>
            </a:r>
          </a:p>
        </p:txBody>
      </p:sp>
      <p:sp>
        <p:nvSpPr>
          <p:cNvPr id="2057" name="직사각형 26"/>
          <p:cNvSpPr/>
          <p:nvPr/>
        </p:nvSpPr>
        <p:spPr>
          <a:xfrm>
            <a:off x="5346700" y="1182022"/>
            <a:ext cx="2311400" cy="4712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>
              <a:defRPr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B,Q to P3</a:t>
            </a:r>
          </a:p>
        </p:txBody>
      </p:sp>
      <p:sp>
        <p:nvSpPr>
          <p:cNvPr id="2058" name="직사각형 15"/>
          <p:cNvSpPr/>
          <p:nvPr/>
        </p:nvSpPr>
        <p:spPr>
          <a:xfrm>
            <a:off x="5346700" y="1705624"/>
            <a:ext cx="2311400" cy="4712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>
              <a:defRPr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S to P3</a:t>
            </a:r>
          </a:p>
        </p:txBody>
      </p:sp>
      <p:grpSp>
        <p:nvGrpSpPr>
          <p:cNvPr id="2061" name="타원 18"/>
          <p:cNvGrpSpPr/>
          <p:nvPr/>
        </p:nvGrpSpPr>
        <p:grpSpPr>
          <a:xfrm>
            <a:off x="1198737" y="819424"/>
            <a:ext cx="302401" cy="302401"/>
            <a:chOff x="0" y="0"/>
            <a:chExt cx="302400" cy="302400"/>
          </a:xfrm>
        </p:grpSpPr>
        <p:sp>
          <p:nvSpPr>
            <p:cNvPr id="2059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060" name="1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2062" name="그림 19" descr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275" y="6045163"/>
            <a:ext cx="284174" cy="271819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063" name="표"/>
          <p:cNvGraphicFramePr/>
          <p:nvPr/>
        </p:nvGraphicFramePr>
        <p:xfrm>
          <a:off x="5346700" y="2368340"/>
          <a:ext cx="3310445" cy="252000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탭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영상 재생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영상 멈춤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첫번째 캐러셀로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두번째 캐러셀로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5" name="그림 3" descr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2" y="1155871"/>
            <a:ext cx="3030056" cy="6074506"/>
          </a:xfrm>
          <a:prstGeom prst="rect">
            <a:avLst/>
          </a:prstGeom>
          <a:ln w="12700">
            <a:miter lim="400000"/>
          </a:ln>
        </p:spPr>
      </p:pic>
      <p:sp>
        <p:nvSpPr>
          <p:cNvPr id="2066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67" name="Common"/>
          <p:cNvSpPr txBox="1"/>
          <p:nvPr/>
        </p:nvSpPr>
        <p:spPr>
          <a:xfrm>
            <a:off x="232208" y="396764"/>
            <a:ext cx="1738268" cy="40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Upgrade - Main</a:t>
            </a:r>
          </a:p>
        </p:txBody>
      </p:sp>
      <p:grpSp>
        <p:nvGrpSpPr>
          <p:cNvPr id="2070" name="타원 14"/>
          <p:cNvGrpSpPr/>
          <p:nvPr/>
        </p:nvGrpSpPr>
        <p:grpSpPr>
          <a:xfrm>
            <a:off x="2510677" y="5624617"/>
            <a:ext cx="302401" cy="302401"/>
            <a:chOff x="0" y="0"/>
            <a:chExt cx="302400" cy="302400"/>
          </a:xfrm>
        </p:grpSpPr>
        <p:sp>
          <p:nvSpPr>
            <p:cNvPr id="2068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069" name="2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2073" name="타원 16"/>
          <p:cNvGrpSpPr/>
          <p:nvPr/>
        </p:nvGrpSpPr>
        <p:grpSpPr>
          <a:xfrm>
            <a:off x="2893990" y="5629962"/>
            <a:ext cx="302401" cy="302401"/>
            <a:chOff x="0" y="0"/>
            <a:chExt cx="302400" cy="302400"/>
          </a:xfrm>
        </p:grpSpPr>
        <p:sp>
          <p:nvSpPr>
            <p:cNvPr id="2071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072" name="3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2076" name="타원 17"/>
          <p:cNvGrpSpPr/>
          <p:nvPr/>
        </p:nvGrpSpPr>
        <p:grpSpPr>
          <a:xfrm>
            <a:off x="994167" y="6502399"/>
            <a:ext cx="302401" cy="302402"/>
            <a:chOff x="0" y="0"/>
            <a:chExt cx="302400" cy="302400"/>
          </a:xfrm>
        </p:grpSpPr>
        <p:sp>
          <p:nvSpPr>
            <p:cNvPr id="2074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075" name="4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2079" name="타원 20"/>
          <p:cNvGrpSpPr/>
          <p:nvPr/>
        </p:nvGrpSpPr>
        <p:grpSpPr>
          <a:xfrm>
            <a:off x="2365767" y="6502399"/>
            <a:ext cx="302401" cy="302402"/>
            <a:chOff x="0" y="0"/>
            <a:chExt cx="302400" cy="302400"/>
          </a:xfrm>
        </p:grpSpPr>
        <p:sp>
          <p:nvSpPr>
            <p:cNvPr id="2077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078" name="5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5</a:t>
              </a:r>
            </a:p>
          </p:txBody>
        </p:sp>
      </p:grpSp>
      <p:graphicFrame>
        <p:nvGraphicFramePr>
          <p:cNvPr id="2080" name="표 62"/>
          <p:cNvGraphicFramePr/>
          <p:nvPr/>
        </p:nvGraphicFramePr>
        <p:xfrm>
          <a:off x="318462" y="7380182"/>
          <a:ext cx="9343229" cy="487134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8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tab – Galaxy AI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data-omni="galaxy-s25-ultra:compare:upgrade:slct:galaxy-ai"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ga-la="galaxy-s25-ultra:compare:upgrade:slct:galaxy-ai"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play – FlexCam / Auto Zoom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data-omni-type="microsite_contentinter" data-omni="galaxy-s25-ultra:compare:upgrade^ai^flexcam-auto-zoom:movi-play:main-movie"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ga-ca="content click" ga-ac="feature" ga-la="galaxy-s25-ultra:compare:upgrade^ai^flexcam-auto-zoom:movi-play:main-movie"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pause – FlexCam / Auto Zoom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data-omni-type="microsite_contentinter" data-omni="galaxy-s25-ultra:compare:upgrade^ai^flexcam-auto-zoom:movi-pause:main-movie"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ga-ca="content click" ga-ac="feature" ga-la="galaxy-s25-ultra:compare:upgrade^ai^flexcam-auto-zoom:movi-pause:main-movie"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dot – FlexCam / Auto Zoom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data-omni="galaxy-s25-ultra:compare:upgrade^flexcam-auto-zoom:sldr-dots:$"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ga-la="galaxy-s25-ultra:compare:upgrade^flexcam-auto-zoom:sldr-dots:$"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dot – Interpreter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data-omni="galaxy-s25-ultra:compare:upgrade^interpreter:sldr-dots:$"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ga-la="galaxy-s25-ultra:compare:upgrade^interpreter:sldr-dots:$"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2081" name="직사각형 23"/>
          <p:cNvSpPr/>
          <p:nvPr/>
        </p:nvSpPr>
        <p:spPr>
          <a:xfrm>
            <a:off x="5346700" y="866295"/>
            <a:ext cx="571500" cy="20865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 algn="ctr">
              <a:defRPr sz="12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CASE</a:t>
            </a:r>
          </a:p>
        </p:txBody>
      </p:sp>
      <p:sp>
        <p:nvSpPr>
          <p:cNvPr id="2082" name="직사각형 26"/>
          <p:cNvSpPr/>
          <p:nvPr/>
        </p:nvSpPr>
        <p:spPr>
          <a:xfrm>
            <a:off x="5346700" y="1182022"/>
            <a:ext cx="2311400" cy="4712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>
              <a:defRPr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B,Q to B6</a:t>
            </a:r>
          </a:p>
        </p:txBody>
      </p:sp>
      <p:grpSp>
        <p:nvGrpSpPr>
          <p:cNvPr id="2085" name="타원 18"/>
          <p:cNvGrpSpPr/>
          <p:nvPr/>
        </p:nvGrpSpPr>
        <p:grpSpPr>
          <a:xfrm>
            <a:off x="1198737" y="819424"/>
            <a:ext cx="302401" cy="302401"/>
            <a:chOff x="0" y="0"/>
            <a:chExt cx="302400" cy="302400"/>
          </a:xfrm>
        </p:grpSpPr>
        <p:sp>
          <p:nvSpPr>
            <p:cNvPr id="2083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084" name="1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2086" name="그림 19" descr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225" y="6045163"/>
            <a:ext cx="284174" cy="271819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087" name="표"/>
          <p:cNvGraphicFramePr/>
          <p:nvPr/>
        </p:nvGraphicFramePr>
        <p:xfrm>
          <a:off x="5346700" y="2368340"/>
          <a:ext cx="3310445" cy="252000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탭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영상 재생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영상 멈춤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첫번째 캐러셀로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두번째 캐러셀로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9" name="그림 6" descr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2" y="1121826"/>
            <a:ext cx="3043585" cy="6108552"/>
          </a:xfrm>
          <a:prstGeom prst="rect">
            <a:avLst/>
          </a:prstGeom>
          <a:ln w="12700">
            <a:miter lim="400000"/>
          </a:ln>
        </p:spPr>
      </p:pic>
      <p:sp>
        <p:nvSpPr>
          <p:cNvPr id="2090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91" name="Common"/>
          <p:cNvSpPr txBox="1"/>
          <p:nvPr/>
        </p:nvSpPr>
        <p:spPr>
          <a:xfrm>
            <a:off x="232208" y="396764"/>
            <a:ext cx="1738268" cy="40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Upgrade - Main</a:t>
            </a:r>
          </a:p>
        </p:txBody>
      </p:sp>
      <p:grpSp>
        <p:nvGrpSpPr>
          <p:cNvPr id="2094" name="타원 14"/>
          <p:cNvGrpSpPr/>
          <p:nvPr/>
        </p:nvGrpSpPr>
        <p:grpSpPr>
          <a:xfrm>
            <a:off x="2510677" y="5624617"/>
            <a:ext cx="302401" cy="302401"/>
            <a:chOff x="0" y="0"/>
            <a:chExt cx="302400" cy="302400"/>
          </a:xfrm>
        </p:grpSpPr>
        <p:sp>
          <p:nvSpPr>
            <p:cNvPr id="2092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093" name="2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2097" name="타원 16"/>
          <p:cNvGrpSpPr/>
          <p:nvPr/>
        </p:nvGrpSpPr>
        <p:grpSpPr>
          <a:xfrm>
            <a:off x="2893990" y="5629962"/>
            <a:ext cx="302401" cy="302401"/>
            <a:chOff x="0" y="0"/>
            <a:chExt cx="302400" cy="302400"/>
          </a:xfrm>
        </p:grpSpPr>
        <p:sp>
          <p:nvSpPr>
            <p:cNvPr id="2095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096" name="3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2100" name="타원 17"/>
          <p:cNvGrpSpPr/>
          <p:nvPr/>
        </p:nvGrpSpPr>
        <p:grpSpPr>
          <a:xfrm>
            <a:off x="994167" y="6502399"/>
            <a:ext cx="302401" cy="302402"/>
            <a:chOff x="0" y="0"/>
            <a:chExt cx="302400" cy="302400"/>
          </a:xfrm>
        </p:grpSpPr>
        <p:sp>
          <p:nvSpPr>
            <p:cNvPr id="2098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099" name="4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2103" name="타원 20"/>
          <p:cNvGrpSpPr/>
          <p:nvPr/>
        </p:nvGrpSpPr>
        <p:grpSpPr>
          <a:xfrm>
            <a:off x="2365767" y="6502399"/>
            <a:ext cx="302401" cy="302402"/>
            <a:chOff x="0" y="0"/>
            <a:chExt cx="302400" cy="302400"/>
          </a:xfrm>
        </p:grpSpPr>
        <p:sp>
          <p:nvSpPr>
            <p:cNvPr id="2101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102" name="5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5</a:t>
              </a:r>
            </a:p>
          </p:txBody>
        </p:sp>
      </p:grpSp>
      <p:graphicFrame>
        <p:nvGraphicFramePr>
          <p:cNvPr id="2104" name="표 62"/>
          <p:cNvGraphicFramePr/>
          <p:nvPr/>
        </p:nvGraphicFramePr>
        <p:xfrm>
          <a:off x="318462" y="7380182"/>
          <a:ext cx="9343229" cy="481610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8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tab – Galaxy AI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data-omni="galaxy-s25-ultra:compare:upgrade:slct:galaxy-ai"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ga-la="galaxy-s25-ultra:compare:upgrade:slct:galaxy-ai"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play – Interpreter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data-omni-type="microsite_contentinter" data-omni="galaxy-s25-ultra:compare:upgrade^ai^interpreter:movi-play:main-movie"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ga-ca="content click" ga-ac="feature" ga-la="galaxy-s25-ultra:compare:upgrade^ai^interpreter:movi-play:main-movie"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pause – Interpreter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data-omni-type="microsite_contentinter" data-omni="galaxy-s25-ultra:compare:upgrade^ai^interpreter:movi-pause:main-movie"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ga-ca="content click" ga-ac="feature" ga-la="galaxy-s25-ultra:compare:upgrade^ai^interpreter:movi-pause:main-movie"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dot – FlexCam / Auto Zoom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data-omni="galaxy-s25-ultra:compare:upgrade^flexcam-auto-zoom:sldr-dots:$"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ga-la="galaxy-s25-ultra:compare:upgrade^flexcam-auto-zoom:sldr-dots:$"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dot – Interpreter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data-omni="galaxy-s25-ultra:compare:upgrade^interpreter:sldr-dots:$"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ga-la="galaxy-s25-ultra:compare:upgrade^interpreter:sldr-dots:$"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2105" name="직사각형 23"/>
          <p:cNvSpPr/>
          <p:nvPr/>
        </p:nvSpPr>
        <p:spPr>
          <a:xfrm>
            <a:off x="5346700" y="866295"/>
            <a:ext cx="571500" cy="20865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 algn="ctr">
              <a:defRPr sz="12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CASE</a:t>
            </a:r>
          </a:p>
        </p:txBody>
      </p:sp>
      <p:sp>
        <p:nvSpPr>
          <p:cNvPr id="2106" name="직사각형 26"/>
          <p:cNvSpPr/>
          <p:nvPr/>
        </p:nvSpPr>
        <p:spPr>
          <a:xfrm>
            <a:off x="5346700" y="1182022"/>
            <a:ext cx="2311400" cy="4712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>
              <a:defRPr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B,Q to B6</a:t>
            </a:r>
          </a:p>
        </p:txBody>
      </p:sp>
      <p:sp>
        <p:nvSpPr>
          <p:cNvPr id="2107" name="직사각형 18"/>
          <p:cNvSpPr/>
          <p:nvPr/>
        </p:nvSpPr>
        <p:spPr>
          <a:xfrm>
            <a:off x="5346700" y="1705624"/>
            <a:ext cx="2311400" cy="4712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>
              <a:defRPr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S to B6</a:t>
            </a:r>
          </a:p>
        </p:txBody>
      </p:sp>
      <p:sp>
        <p:nvSpPr>
          <p:cNvPr id="2108" name="직사각형 19"/>
          <p:cNvSpPr/>
          <p:nvPr/>
        </p:nvSpPr>
        <p:spPr>
          <a:xfrm>
            <a:off x="5346700" y="2264424"/>
            <a:ext cx="2311400" cy="4712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>
              <a:defRPr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B,Q to Q6</a:t>
            </a:r>
          </a:p>
        </p:txBody>
      </p:sp>
      <p:sp>
        <p:nvSpPr>
          <p:cNvPr id="2109" name="직사각형 21"/>
          <p:cNvSpPr/>
          <p:nvPr/>
        </p:nvSpPr>
        <p:spPr>
          <a:xfrm>
            <a:off x="5346700" y="2823224"/>
            <a:ext cx="2311400" cy="4712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>
              <a:defRPr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S to Q6</a:t>
            </a:r>
          </a:p>
        </p:txBody>
      </p:sp>
      <p:grpSp>
        <p:nvGrpSpPr>
          <p:cNvPr id="2112" name="타원 24"/>
          <p:cNvGrpSpPr/>
          <p:nvPr/>
        </p:nvGrpSpPr>
        <p:grpSpPr>
          <a:xfrm>
            <a:off x="1198737" y="819424"/>
            <a:ext cx="302401" cy="302401"/>
            <a:chOff x="0" y="0"/>
            <a:chExt cx="302400" cy="302400"/>
          </a:xfrm>
        </p:grpSpPr>
        <p:sp>
          <p:nvSpPr>
            <p:cNvPr id="2110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111" name="1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2113" name="그림 25" descr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925" y="6057863"/>
            <a:ext cx="284174" cy="271819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114" name="표"/>
          <p:cNvGraphicFramePr/>
          <p:nvPr/>
        </p:nvGraphicFramePr>
        <p:xfrm>
          <a:off x="5346700" y="3673771"/>
          <a:ext cx="3310445" cy="252000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탭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영상 재생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영상 멈춤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첫번째 캐러셀로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두번째 캐러셀로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6" name="그림 2" descr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2" y="1121825"/>
            <a:ext cx="3067177" cy="6074506"/>
          </a:xfrm>
          <a:prstGeom prst="rect">
            <a:avLst/>
          </a:prstGeom>
          <a:ln w="12700">
            <a:miter lim="400000"/>
          </a:ln>
        </p:spPr>
      </p:pic>
      <p:sp>
        <p:nvSpPr>
          <p:cNvPr id="2117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18" name="Common"/>
          <p:cNvSpPr txBox="1"/>
          <p:nvPr/>
        </p:nvSpPr>
        <p:spPr>
          <a:xfrm>
            <a:off x="232208" y="396764"/>
            <a:ext cx="1738268" cy="40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Upgrade - Main</a:t>
            </a:r>
          </a:p>
        </p:txBody>
      </p:sp>
      <p:grpSp>
        <p:nvGrpSpPr>
          <p:cNvPr id="2121" name="타원 14"/>
          <p:cNvGrpSpPr/>
          <p:nvPr/>
        </p:nvGrpSpPr>
        <p:grpSpPr>
          <a:xfrm>
            <a:off x="2510677" y="5624617"/>
            <a:ext cx="302401" cy="302401"/>
            <a:chOff x="0" y="0"/>
            <a:chExt cx="302400" cy="302400"/>
          </a:xfrm>
        </p:grpSpPr>
        <p:sp>
          <p:nvSpPr>
            <p:cNvPr id="2119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120" name="2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2124" name="타원 16"/>
          <p:cNvGrpSpPr/>
          <p:nvPr/>
        </p:nvGrpSpPr>
        <p:grpSpPr>
          <a:xfrm>
            <a:off x="2893990" y="5629962"/>
            <a:ext cx="302401" cy="302401"/>
            <a:chOff x="0" y="0"/>
            <a:chExt cx="302400" cy="302400"/>
          </a:xfrm>
        </p:grpSpPr>
        <p:sp>
          <p:nvSpPr>
            <p:cNvPr id="2122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123" name="3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2127" name="타원 17"/>
          <p:cNvGrpSpPr/>
          <p:nvPr/>
        </p:nvGrpSpPr>
        <p:grpSpPr>
          <a:xfrm>
            <a:off x="994167" y="6502399"/>
            <a:ext cx="302401" cy="302402"/>
            <a:chOff x="0" y="0"/>
            <a:chExt cx="302400" cy="302400"/>
          </a:xfrm>
        </p:grpSpPr>
        <p:sp>
          <p:nvSpPr>
            <p:cNvPr id="2125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126" name="4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2130" name="타원 20"/>
          <p:cNvGrpSpPr/>
          <p:nvPr/>
        </p:nvGrpSpPr>
        <p:grpSpPr>
          <a:xfrm>
            <a:off x="2365767" y="6502399"/>
            <a:ext cx="302401" cy="302402"/>
            <a:chOff x="0" y="0"/>
            <a:chExt cx="302400" cy="302400"/>
          </a:xfrm>
        </p:grpSpPr>
        <p:sp>
          <p:nvSpPr>
            <p:cNvPr id="2128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129" name="5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5</a:t>
              </a:r>
            </a:p>
          </p:txBody>
        </p:sp>
      </p:grpSp>
      <p:graphicFrame>
        <p:nvGraphicFramePr>
          <p:cNvPr id="2131" name="표 62"/>
          <p:cNvGraphicFramePr/>
          <p:nvPr/>
        </p:nvGraphicFramePr>
        <p:xfrm>
          <a:off x="318462" y="7380182"/>
          <a:ext cx="9343229" cy="492945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8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tab – Galaxy AI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data-omni="galaxy-s25-ultra:compare:upgrade:slct:galaxy-ai"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ga-la="galaxy-s25-ultra:compare:upgrade:slct:galaxy-ai"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play – CtS on Big Screen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data-omni-type="microsite_contentinter" data-omni="galaxy-s25-ultra:compare:upgrade^ai^cts-on-big-screen:movi-play:main-movie"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ga-ca="content click" ga-ac="feature" ga-la="galaxy-s25-ultra:compare:upgrade^ai^cts-on-big-screen:movi-play:main-movie"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pause – CtS on Big Screen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data-omni-type="microsite_contentinter" data-omni="galaxy-s25-ultra:compare:upgrade^ai^cts-on-big-screen:movi-pause:main-movie"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ga-ca="content click" ga-ac="feature" ga-la="galaxy-s25-ultra:compare:upgrade^ai^cts-on-big-screen:movi-pause:main-movie"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dot – CtS on Big Screen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1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 data-omni-type="microsite_gallery" data-omni="galaxy-s25-ultra:</a:t>
                      </a:r>
                      <a:r>
                        <a:rPr sz="1000"/>
                        <a:t>compare</a:t>
                      </a:r>
                      <a:r>
                        <a:t>:upgrade^</a:t>
                      </a:r>
                      <a:r>
                        <a:rPr sz="1000"/>
                        <a:t>cts-on-big-screen</a:t>
                      </a:r>
                      <a:r>
                        <a:t>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ga-la="galaxy-s25-ultra:compare:upgrade^cts-on-big-screen:sldr-dots:$"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dot – Interpreter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data-omni="galaxy-s25-ultra:compare:upgrade^interpreter:sldr-dots:$"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ga-la="galaxy-s25-ultra:compare:upgrade^interpreter:sldr-dots:$"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2132" name="직사각형 23"/>
          <p:cNvSpPr/>
          <p:nvPr/>
        </p:nvSpPr>
        <p:spPr>
          <a:xfrm>
            <a:off x="5346700" y="866295"/>
            <a:ext cx="571500" cy="20865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 algn="ctr">
              <a:defRPr sz="12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CASE</a:t>
            </a:r>
          </a:p>
        </p:txBody>
      </p:sp>
      <p:sp>
        <p:nvSpPr>
          <p:cNvPr id="2133" name="직사각형 26"/>
          <p:cNvSpPr/>
          <p:nvPr/>
        </p:nvSpPr>
        <p:spPr>
          <a:xfrm>
            <a:off x="5346700" y="1182022"/>
            <a:ext cx="2311400" cy="4712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>
              <a:defRPr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S to Q6</a:t>
            </a:r>
          </a:p>
        </p:txBody>
      </p:sp>
      <p:grpSp>
        <p:nvGrpSpPr>
          <p:cNvPr id="2136" name="타원 15"/>
          <p:cNvGrpSpPr/>
          <p:nvPr/>
        </p:nvGrpSpPr>
        <p:grpSpPr>
          <a:xfrm>
            <a:off x="1198737" y="819424"/>
            <a:ext cx="302401" cy="302401"/>
            <a:chOff x="0" y="0"/>
            <a:chExt cx="302400" cy="302400"/>
          </a:xfrm>
        </p:grpSpPr>
        <p:sp>
          <p:nvSpPr>
            <p:cNvPr id="2134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135" name="1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2137" name="그림 18" descr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925" y="6026113"/>
            <a:ext cx="284174" cy="271819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138" name="표"/>
          <p:cNvGraphicFramePr/>
          <p:nvPr/>
        </p:nvGraphicFramePr>
        <p:xfrm>
          <a:off x="5346700" y="2368340"/>
          <a:ext cx="3310445" cy="252000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탭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영상 재생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영상 멈춤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첫번째 캐러셀로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두번째 캐러셀로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" name="그림 3" descr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2" y="1121826"/>
            <a:ext cx="3067177" cy="6074506"/>
          </a:xfrm>
          <a:prstGeom prst="rect">
            <a:avLst/>
          </a:prstGeom>
          <a:ln w="12700">
            <a:miter lim="400000"/>
          </a:ln>
        </p:spPr>
      </p:pic>
      <p:sp>
        <p:nvSpPr>
          <p:cNvPr id="2141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42" name="Common"/>
          <p:cNvSpPr txBox="1"/>
          <p:nvPr/>
        </p:nvSpPr>
        <p:spPr>
          <a:xfrm>
            <a:off x="232208" y="396764"/>
            <a:ext cx="1738268" cy="40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Upgrade - Main</a:t>
            </a:r>
          </a:p>
        </p:txBody>
      </p:sp>
      <p:grpSp>
        <p:nvGrpSpPr>
          <p:cNvPr id="2145" name="타원 5"/>
          <p:cNvGrpSpPr/>
          <p:nvPr/>
        </p:nvGrpSpPr>
        <p:grpSpPr>
          <a:xfrm>
            <a:off x="1198737" y="819424"/>
            <a:ext cx="302401" cy="302401"/>
            <a:chOff x="0" y="0"/>
            <a:chExt cx="302400" cy="302400"/>
          </a:xfrm>
        </p:grpSpPr>
        <p:sp>
          <p:nvSpPr>
            <p:cNvPr id="2143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144" name="1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148" name="타원 14"/>
          <p:cNvGrpSpPr/>
          <p:nvPr/>
        </p:nvGrpSpPr>
        <p:grpSpPr>
          <a:xfrm>
            <a:off x="2510677" y="5624617"/>
            <a:ext cx="302401" cy="302401"/>
            <a:chOff x="0" y="0"/>
            <a:chExt cx="302400" cy="302400"/>
          </a:xfrm>
        </p:grpSpPr>
        <p:sp>
          <p:nvSpPr>
            <p:cNvPr id="2146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147" name="2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2151" name="타원 16"/>
          <p:cNvGrpSpPr/>
          <p:nvPr/>
        </p:nvGrpSpPr>
        <p:grpSpPr>
          <a:xfrm>
            <a:off x="2893990" y="5629962"/>
            <a:ext cx="302401" cy="302401"/>
            <a:chOff x="0" y="0"/>
            <a:chExt cx="302400" cy="302400"/>
          </a:xfrm>
        </p:grpSpPr>
        <p:sp>
          <p:nvSpPr>
            <p:cNvPr id="2149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150" name="3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2154" name="타원 17"/>
          <p:cNvGrpSpPr/>
          <p:nvPr/>
        </p:nvGrpSpPr>
        <p:grpSpPr>
          <a:xfrm>
            <a:off x="994167" y="6502399"/>
            <a:ext cx="302401" cy="302402"/>
            <a:chOff x="0" y="0"/>
            <a:chExt cx="302400" cy="302400"/>
          </a:xfrm>
        </p:grpSpPr>
        <p:sp>
          <p:nvSpPr>
            <p:cNvPr id="2152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153" name="4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2157" name="타원 20"/>
          <p:cNvGrpSpPr/>
          <p:nvPr/>
        </p:nvGrpSpPr>
        <p:grpSpPr>
          <a:xfrm>
            <a:off x="2365767" y="6502399"/>
            <a:ext cx="302401" cy="302402"/>
            <a:chOff x="0" y="0"/>
            <a:chExt cx="302400" cy="302400"/>
          </a:xfrm>
        </p:grpSpPr>
        <p:sp>
          <p:nvSpPr>
            <p:cNvPr id="2155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156" name="5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5</a:t>
              </a:r>
            </a:p>
          </p:txBody>
        </p:sp>
      </p:grpSp>
      <p:graphicFrame>
        <p:nvGraphicFramePr>
          <p:cNvPr id="2158" name="표 62"/>
          <p:cNvGraphicFramePr/>
          <p:nvPr/>
        </p:nvGraphicFramePr>
        <p:xfrm>
          <a:off x="318462" y="7380182"/>
          <a:ext cx="9343229" cy="481610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8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tab – Galaxy AI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data-omni="galaxy-s25-ultra:compare:upgrade:slct:galaxy-ai"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ga-la="galaxy-s25-ultra:compare:upgrade:slct:galaxy-ai"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play – Photo Assist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data-omni-type="microsite_contentinter" data-omni="galaxy-s25-ultra:compare:upgrade^ai^photo-assist:movi-play:main-movie"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ga-ca="content click" ga-ac="feature" ga-la="galaxy-s25-ultra:compare:upgrade^ai^photo-assist:movi-play:main-movie"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pause – Photo Assist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data-omni-type="microsite_contentinter" data-omni="galaxy-s25-ultra:compare:upgrade^ai^photo-assist:movi-pause:main-movie"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ga-ca="content click" ga-ac="feature" ga-la="galaxy-s25-ultra:compare:upgrade^ai^photo-assist:movi-pause:main-movie"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dot – Photo Assist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data-omni="galaxy-s25-ultra:compare:upgrade^photo-assist:sldr-dots:$"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ga-la="galaxy-s25-ultra:compare:upgrade^photo-assist:sldr-dots:$"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dot – Circle to Search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data-omni="galaxy-s25-ultra:compare:upgrade^circle-to-search:sldr-dots:$"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ga-la="galaxy-s25-ultra:compare:upgrade^circle-to-search:sldr-dots:$"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2159" name="직사각형 23"/>
          <p:cNvSpPr/>
          <p:nvPr/>
        </p:nvSpPr>
        <p:spPr>
          <a:xfrm>
            <a:off x="5346700" y="866295"/>
            <a:ext cx="571500" cy="20865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 algn="ctr">
              <a:defRPr sz="12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CASE</a:t>
            </a:r>
          </a:p>
        </p:txBody>
      </p:sp>
      <p:sp>
        <p:nvSpPr>
          <p:cNvPr id="2160" name="직사각형 26"/>
          <p:cNvSpPr/>
          <p:nvPr/>
        </p:nvSpPr>
        <p:spPr>
          <a:xfrm>
            <a:off x="5346700" y="934372"/>
            <a:ext cx="2641600" cy="9665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>
              <a:defRPr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B,Q to S24 FE</a:t>
            </a:r>
          </a:p>
        </p:txBody>
      </p:sp>
      <p:sp>
        <p:nvSpPr>
          <p:cNvPr id="2161" name="직사각형 15"/>
          <p:cNvSpPr/>
          <p:nvPr/>
        </p:nvSpPr>
        <p:spPr>
          <a:xfrm>
            <a:off x="5346700" y="1705624"/>
            <a:ext cx="2311400" cy="4712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>
              <a:defRPr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S to S24 FE</a:t>
            </a:r>
          </a:p>
        </p:txBody>
      </p:sp>
      <p:pic>
        <p:nvPicPr>
          <p:cNvPr id="2162" name="그림 18" descr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225" y="6026113"/>
            <a:ext cx="284174" cy="271819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163" name="표"/>
          <p:cNvGraphicFramePr/>
          <p:nvPr/>
        </p:nvGraphicFramePr>
        <p:xfrm>
          <a:off x="5346700" y="2368340"/>
          <a:ext cx="3310445" cy="252000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탭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영상 재생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영상 멈춤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첫번째 캐러셀로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두번째 캐러셀로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5" name="그림 2" descr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09" y="1121825"/>
            <a:ext cx="3047940" cy="6036408"/>
          </a:xfrm>
          <a:prstGeom prst="rect">
            <a:avLst/>
          </a:prstGeom>
          <a:ln w="12700">
            <a:miter lim="400000"/>
          </a:ln>
        </p:spPr>
      </p:pic>
      <p:sp>
        <p:nvSpPr>
          <p:cNvPr id="2166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67" name="Common"/>
          <p:cNvSpPr txBox="1"/>
          <p:nvPr/>
        </p:nvSpPr>
        <p:spPr>
          <a:xfrm>
            <a:off x="232208" y="396764"/>
            <a:ext cx="1738268" cy="40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Upgrade - Main</a:t>
            </a:r>
          </a:p>
        </p:txBody>
      </p:sp>
      <p:grpSp>
        <p:nvGrpSpPr>
          <p:cNvPr id="2170" name="타원 14"/>
          <p:cNvGrpSpPr/>
          <p:nvPr/>
        </p:nvGrpSpPr>
        <p:grpSpPr>
          <a:xfrm>
            <a:off x="2466227" y="5624617"/>
            <a:ext cx="302401" cy="302401"/>
            <a:chOff x="0" y="0"/>
            <a:chExt cx="302400" cy="302400"/>
          </a:xfrm>
        </p:grpSpPr>
        <p:sp>
          <p:nvSpPr>
            <p:cNvPr id="2168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169" name="2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2173" name="타원 16"/>
          <p:cNvGrpSpPr/>
          <p:nvPr/>
        </p:nvGrpSpPr>
        <p:grpSpPr>
          <a:xfrm>
            <a:off x="2855890" y="5629962"/>
            <a:ext cx="302401" cy="302401"/>
            <a:chOff x="0" y="0"/>
            <a:chExt cx="302400" cy="302400"/>
          </a:xfrm>
        </p:grpSpPr>
        <p:sp>
          <p:nvSpPr>
            <p:cNvPr id="2171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172" name="3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2176" name="타원 17"/>
          <p:cNvGrpSpPr/>
          <p:nvPr/>
        </p:nvGrpSpPr>
        <p:grpSpPr>
          <a:xfrm>
            <a:off x="994167" y="6502399"/>
            <a:ext cx="302401" cy="302402"/>
            <a:chOff x="0" y="0"/>
            <a:chExt cx="302400" cy="302400"/>
          </a:xfrm>
        </p:grpSpPr>
        <p:sp>
          <p:nvSpPr>
            <p:cNvPr id="2174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175" name="4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2179" name="타원 20"/>
          <p:cNvGrpSpPr/>
          <p:nvPr/>
        </p:nvGrpSpPr>
        <p:grpSpPr>
          <a:xfrm>
            <a:off x="2365767" y="6502399"/>
            <a:ext cx="302401" cy="302402"/>
            <a:chOff x="0" y="0"/>
            <a:chExt cx="302400" cy="302400"/>
          </a:xfrm>
        </p:grpSpPr>
        <p:sp>
          <p:nvSpPr>
            <p:cNvPr id="2177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178" name="5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5</a:t>
              </a:r>
            </a:p>
          </p:txBody>
        </p:sp>
      </p:grpSp>
      <p:graphicFrame>
        <p:nvGraphicFramePr>
          <p:cNvPr id="2180" name="표 62"/>
          <p:cNvGraphicFramePr/>
          <p:nvPr/>
        </p:nvGraphicFramePr>
        <p:xfrm>
          <a:off x="318462" y="7380182"/>
          <a:ext cx="9343229" cy="487134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8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tab – Performance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data-omni="galaxy-s25-ultra:compare:upgrade:slct:performance"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ga-la="galaxy-s25-ultra:compare:upgrade:slct:performance"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play – ProScaler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data-omni-type="microsite_contentinter" data-omni="galaxy-s25-ultra:compare:upgrade^performance^proscaler:movi-play:main-movie"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ga-ca="content click" ga-ac="feature" ga-la="galaxy-s25-ultra:compare:upgrade^performance^proscaler:movi-play:main-movie"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pause – ProScaler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data-omni-type="microsite_contentinter" data-omni="galaxy-s25-ultra:compare:upgrade^performance^proscaler:movi-pause:main-movie"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ga-ca="content click" ga-ac="feature" ga-la="galaxy-s25-ultra:compare:upgrade^performance^proscaler:movi-pause:main-movie"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dot – ProScaler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data-omni="galaxy-s25-ultra:compare:upgrade^proscaler:sldr-dots:$"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ga-la="galaxy-s25-ultra:compare:upgrade^proscaler:sldr-dots:$"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dot – Battery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data-omni="galaxy-s25-ultra:compare:upgrade^battery:sldr-dots:$"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ga-la="galaxy-s25-ultra:compare:upgrade^battery:sldr-dots:$"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2181" name="직사각형 23"/>
          <p:cNvSpPr/>
          <p:nvPr/>
        </p:nvSpPr>
        <p:spPr>
          <a:xfrm>
            <a:off x="5346700" y="866295"/>
            <a:ext cx="571500" cy="20865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 algn="ctr">
              <a:defRPr sz="12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CASE</a:t>
            </a:r>
          </a:p>
        </p:txBody>
      </p:sp>
      <p:sp>
        <p:nvSpPr>
          <p:cNvPr id="2182" name="직사각형 26"/>
          <p:cNvSpPr/>
          <p:nvPr/>
        </p:nvSpPr>
        <p:spPr>
          <a:xfrm>
            <a:off x="5346700" y="1182022"/>
            <a:ext cx="2641600" cy="4712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>
              <a:defRPr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B,Q to P3</a:t>
            </a:r>
          </a:p>
        </p:txBody>
      </p:sp>
      <p:sp>
        <p:nvSpPr>
          <p:cNvPr id="2183" name="직사각형 15"/>
          <p:cNvSpPr/>
          <p:nvPr/>
        </p:nvSpPr>
        <p:spPr>
          <a:xfrm>
            <a:off x="5346700" y="1705624"/>
            <a:ext cx="2311400" cy="4712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>
              <a:defRPr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S to P3</a:t>
            </a:r>
          </a:p>
        </p:txBody>
      </p:sp>
      <p:sp>
        <p:nvSpPr>
          <p:cNvPr id="2184" name="직사각형 18"/>
          <p:cNvSpPr/>
          <p:nvPr/>
        </p:nvSpPr>
        <p:spPr>
          <a:xfrm>
            <a:off x="5346700" y="2239024"/>
            <a:ext cx="2311400" cy="4712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>
              <a:defRPr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B,Q to P12</a:t>
            </a:r>
          </a:p>
        </p:txBody>
      </p:sp>
      <p:sp>
        <p:nvSpPr>
          <p:cNvPr id="2185" name="직사각형 21"/>
          <p:cNvSpPr/>
          <p:nvPr/>
        </p:nvSpPr>
        <p:spPr>
          <a:xfrm>
            <a:off x="5346700" y="2772424"/>
            <a:ext cx="2311400" cy="4712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>
              <a:defRPr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S to P12</a:t>
            </a:r>
          </a:p>
        </p:txBody>
      </p:sp>
      <p:grpSp>
        <p:nvGrpSpPr>
          <p:cNvPr id="2188" name="타원 24"/>
          <p:cNvGrpSpPr/>
          <p:nvPr/>
        </p:nvGrpSpPr>
        <p:grpSpPr>
          <a:xfrm>
            <a:off x="1990544" y="819424"/>
            <a:ext cx="302401" cy="302401"/>
            <a:chOff x="0" y="0"/>
            <a:chExt cx="302400" cy="302400"/>
          </a:xfrm>
        </p:grpSpPr>
        <p:sp>
          <p:nvSpPr>
            <p:cNvPr id="2186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187" name="1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2189" name="그림 25" descr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025" y="5988013"/>
            <a:ext cx="284174" cy="271819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190" name="표"/>
          <p:cNvGraphicFramePr/>
          <p:nvPr/>
        </p:nvGraphicFramePr>
        <p:xfrm>
          <a:off x="5346700" y="3793382"/>
          <a:ext cx="3310445" cy="252000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탭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영상 재생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영상 멈춤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첫번째 캐러셀로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두번째 캐러셀로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2" name="그림 3" descr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2" y="1078536"/>
            <a:ext cx="3028795" cy="6079697"/>
          </a:xfrm>
          <a:prstGeom prst="rect">
            <a:avLst/>
          </a:prstGeom>
          <a:ln w="12700">
            <a:miter lim="400000"/>
          </a:ln>
        </p:spPr>
      </p:pic>
      <p:sp>
        <p:nvSpPr>
          <p:cNvPr id="2193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94" name="Common"/>
          <p:cNvSpPr txBox="1"/>
          <p:nvPr/>
        </p:nvSpPr>
        <p:spPr>
          <a:xfrm>
            <a:off x="232208" y="396764"/>
            <a:ext cx="1738268" cy="40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Upgrade - Main</a:t>
            </a:r>
          </a:p>
        </p:txBody>
      </p:sp>
      <p:pic>
        <p:nvPicPr>
          <p:cNvPr id="2195" name="그림 10" descr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140" y="5967286"/>
            <a:ext cx="293506" cy="302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98" name="타원 14"/>
          <p:cNvGrpSpPr/>
          <p:nvPr/>
        </p:nvGrpSpPr>
        <p:grpSpPr>
          <a:xfrm>
            <a:off x="2510677" y="5624617"/>
            <a:ext cx="302401" cy="302401"/>
            <a:chOff x="0" y="0"/>
            <a:chExt cx="302400" cy="302400"/>
          </a:xfrm>
        </p:grpSpPr>
        <p:sp>
          <p:nvSpPr>
            <p:cNvPr id="2196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197" name="2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2201" name="타원 16"/>
          <p:cNvGrpSpPr/>
          <p:nvPr/>
        </p:nvGrpSpPr>
        <p:grpSpPr>
          <a:xfrm>
            <a:off x="2893990" y="5629962"/>
            <a:ext cx="302401" cy="302401"/>
            <a:chOff x="0" y="0"/>
            <a:chExt cx="302400" cy="302400"/>
          </a:xfrm>
        </p:grpSpPr>
        <p:sp>
          <p:nvSpPr>
            <p:cNvPr id="2199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200" name="3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2204" name="타원 17"/>
          <p:cNvGrpSpPr/>
          <p:nvPr/>
        </p:nvGrpSpPr>
        <p:grpSpPr>
          <a:xfrm>
            <a:off x="994167" y="6502399"/>
            <a:ext cx="302401" cy="302402"/>
            <a:chOff x="0" y="0"/>
            <a:chExt cx="302400" cy="302400"/>
          </a:xfrm>
        </p:grpSpPr>
        <p:sp>
          <p:nvSpPr>
            <p:cNvPr id="2202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203" name="4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2207" name="타원 20"/>
          <p:cNvGrpSpPr/>
          <p:nvPr/>
        </p:nvGrpSpPr>
        <p:grpSpPr>
          <a:xfrm>
            <a:off x="2365767" y="6502399"/>
            <a:ext cx="302401" cy="302402"/>
            <a:chOff x="0" y="0"/>
            <a:chExt cx="302400" cy="302400"/>
          </a:xfrm>
        </p:grpSpPr>
        <p:sp>
          <p:nvSpPr>
            <p:cNvPr id="2205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206" name="5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5</a:t>
              </a:r>
            </a:p>
          </p:txBody>
        </p:sp>
      </p:grpSp>
      <p:graphicFrame>
        <p:nvGraphicFramePr>
          <p:cNvPr id="2208" name="표 62"/>
          <p:cNvGraphicFramePr/>
          <p:nvPr/>
        </p:nvGraphicFramePr>
        <p:xfrm>
          <a:off x="318462" y="7380182"/>
          <a:ext cx="9343229" cy="484372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8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tab – Performance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data-omni="galaxy-s25-ultra:compare:upgrade:slct:performance"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ga-la="galaxy-s25-ultra:compare:upgrade:slct:performance"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play – Battery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data-omni-type="microsite_contentinter" data-omni="galaxy-s25-ultra:compare:upgrade^performance^battery:movi-play:main-movie"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ga-ca="content click" ga-ac="feature" ga-la="galaxy-s25-ultra:compare:upgrade^performance^battery:movi-play:main-movie"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pause – Battery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data-omni-type="microsite_contentinter" data-omni="galaxy-s25-ultra:compare:upgrade^performance^battery:movi-pause:main-movie"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ga-ca="content click" ga-ac="feature" ga-la="galaxy-s25-ultra:compare:upgrade^performance^battery:movi-pause:main-movie"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dot – ProScaler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data-omni="galaxy-s25-ultra:compare:upgrade^proscaler:sldr-dots:$"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ga-la="galaxy-s25-ultra:compare:upgrade^proscaler:sldr-dots:$"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dot – Battery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data-omni="galaxy-s25-ultra:compare:upgrade^battery:sldr-dots:$"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ga-la="galaxy-s25-ultra:compare:upgrade^battery:sldr-dots:$"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2209" name="직사각형 23"/>
          <p:cNvSpPr/>
          <p:nvPr/>
        </p:nvSpPr>
        <p:spPr>
          <a:xfrm>
            <a:off x="5346700" y="866295"/>
            <a:ext cx="571500" cy="20865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 algn="ctr">
              <a:defRPr sz="12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CASE</a:t>
            </a:r>
          </a:p>
        </p:txBody>
      </p:sp>
      <p:sp>
        <p:nvSpPr>
          <p:cNvPr id="2210" name="직사각형 26"/>
          <p:cNvSpPr/>
          <p:nvPr/>
        </p:nvSpPr>
        <p:spPr>
          <a:xfrm>
            <a:off x="5089525" y="1182022"/>
            <a:ext cx="2641600" cy="4712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>
              <a:defRPr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B,Q to P3</a:t>
            </a:r>
          </a:p>
        </p:txBody>
      </p:sp>
      <p:sp>
        <p:nvSpPr>
          <p:cNvPr id="2211" name="직사각형 15"/>
          <p:cNvSpPr/>
          <p:nvPr/>
        </p:nvSpPr>
        <p:spPr>
          <a:xfrm>
            <a:off x="5089525" y="1705624"/>
            <a:ext cx="2311400" cy="4712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>
              <a:defRPr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S to P3</a:t>
            </a:r>
          </a:p>
        </p:txBody>
      </p:sp>
      <p:sp>
        <p:nvSpPr>
          <p:cNvPr id="2212" name="직사각형 19"/>
          <p:cNvSpPr/>
          <p:nvPr/>
        </p:nvSpPr>
        <p:spPr>
          <a:xfrm>
            <a:off x="5089525" y="2239024"/>
            <a:ext cx="2311400" cy="4712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>
              <a:defRPr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B,Q to P12</a:t>
            </a:r>
          </a:p>
        </p:txBody>
      </p:sp>
      <p:sp>
        <p:nvSpPr>
          <p:cNvPr id="2213" name="직사각형 21"/>
          <p:cNvSpPr/>
          <p:nvPr/>
        </p:nvSpPr>
        <p:spPr>
          <a:xfrm>
            <a:off x="5089525" y="2772424"/>
            <a:ext cx="2311400" cy="4712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>
              <a:defRPr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S to P12</a:t>
            </a:r>
          </a:p>
        </p:txBody>
      </p:sp>
      <p:sp>
        <p:nvSpPr>
          <p:cNvPr id="2214" name="직사각형 24"/>
          <p:cNvSpPr/>
          <p:nvPr/>
        </p:nvSpPr>
        <p:spPr>
          <a:xfrm>
            <a:off x="7088968" y="1147977"/>
            <a:ext cx="2641601" cy="4712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>
              <a:defRPr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B,Q to B6</a:t>
            </a:r>
          </a:p>
        </p:txBody>
      </p:sp>
      <p:sp>
        <p:nvSpPr>
          <p:cNvPr id="2215" name="직사각형 25"/>
          <p:cNvSpPr/>
          <p:nvPr/>
        </p:nvSpPr>
        <p:spPr>
          <a:xfrm>
            <a:off x="7088968" y="1724888"/>
            <a:ext cx="2311401" cy="4712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>
              <a:defRPr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B,Q to Q6</a:t>
            </a:r>
          </a:p>
        </p:txBody>
      </p:sp>
      <p:sp>
        <p:nvSpPr>
          <p:cNvPr id="2216" name="직사각형 27"/>
          <p:cNvSpPr/>
          <p:nvPr/>
        </p:nvSpPr>
        <p:spPr>
          <a:xfrm>
            <a:off x="7088968" y="2261949"/>
            <a:ext cx="2311401" cy="4712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>
              <a:defRPr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S to Q6</a:t>
            </a:r>
          </a:p>
        </p:txBody>
      </p:sp>
      <p:sp>
        <p:nvSpPr>
          <p:cNvPr id="2217" name="직사각형 28"/>
          <p:cNvSpPr/>
          <p:nvPr/>
        </p:nvSpPr>
        <p:spPr>
          <a:xfrm>
            <a:off x="7088968" y="2537901"/>
            <a:ext cx="2641601" cy="9665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>
              <a:defRPr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t>B,Q to S24 FE</a:t>
            </a:r>
          </a:p>
        </p:txBody>
      </p:sp>
      <p:grpSp>
        <p:nvGrpSpPr>
          <p:cNvPr id="2220" name="타원 29"/>
          <p:cNvGrpSpPr/>
          <p:nvPr/>
        </p:nvGrpSpPr>
        <p:grpSpPr>
          <a:xfrm>
            <a:off x="1990544" y="819424"/>
            <a:ext cx="302401" cy="302401"/>
            <a:chOff x="0" y="0"/>
            <a:chExt cx="302400" cy="302400"/>
          </a:xfrm>
        </p:grpSpPr>
        <p:sp>
          <p:nvSpPr>
            <p:cNvPr id="2218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219" name="1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aphicFrame>
        <p:nvGraphicFramePr>
          <p:cNvPr id="2221" name="표"/>
          <p:cNvGraphicFramePr/>
          <p:nvPr/>
        </p:nvGraphicFramePr>
        <p:xfrm>
          <a:off x="5089525" y="3982399"/>
          <a:ext cx="3310445" cy="252000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탭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영상 재생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영상 멈춤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첫번째 캐러셀로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두번째 캐러셀로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3" name="그림 2" descr="그림 2"/>
          <p:cNvPicPr>
            <a:picLocks noChangeAspect="1"/>
          </p:cNvPicPr>
          <p:nvPr/>
        </p:nvPicPr>
        <p:blipFill rotWithShape="1">
          <a:blip r:embed="rId2"/>
          <a:srcRect b="8921"/>
          <a:stretch/>
        </p:blipFill>
        <p:spPr>
          <a:xfrm>
            <a:off x="318462" y="1128070"/>
            <a:ext cx="3039849" cy="5537341"/>
          </a:xfrm>
          <a:prstGeom prst="rect">
            <a:avLst/>
          </a:prstGeom>
          <a:ln w="12700">
            <a:miter lim="400000"/>
          </a:ln>
        </p:spPr>
      </p:pic>
      <p:sp>
        <p:nvSpPr>
          <p:cNvPr id="2224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25" name="Common"/>
          <p:cNvSpPr txBox="1"/>
          <p:nvPr/>
        </p:nvSpPr>
        <p:spPr>
          <a:xfrm>
            <a:off x="232208" y="396764"/>
            <a:ext cx="1738268" cy="40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Upgrade - Main</a:t>
            </a:r>
          </a:p>
        </p:txBody>
      </p:sp>
      <p:graphicFrame>
        <p:nvGraphicFramePr>
          <p:cNvPr id="2238" name="표 62"/>
          <p:cNvGraphicFramePr/>
          <p:nvPr/>
        </p:nvGraphicFramePr>
        <p:xfrm>
          <a:off x="318462" y="7380182"/>
          <a:ext cx="9343229" cy="120612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8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tab – Performance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data-omni="galaxy-s25-ultra:compare:upgrade:slct:performance"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ga-la="galaxy-s25-ultra:compare:upgrade:slct:performance"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39" name="직사각형 23"/>
          <p:cNvSpPr/>
          <p:nvPr/>
        </p:nvSpPr>
        <p:spPr>
          <a:xfrm>
            <a:off x="5346700" y="866295"/>
            <a:ext cx="571500" cy="20865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 algn="ctr">
              <a:defRPr sz="12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CASE</a:t>
            </a:r>
          </a:p>
        </p:txBody>
      </p:sp>
      <p:sp>
        <p:nvSpPr>
          <p:cNvPr id="2241" name="직사각형 18"/>
          <p:cNvSpPr/>
          <p:nvPr/>
        </p:nvSpPr>
        <p:spPr>
          <a:xfrm>
            <a:off x="5346700" y="1353002"/>
            <a:ext cx="3908483" cy="5236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5429" tIns="15429" rIns="15429" bIns="15429" anchor="ctr">
            <a:spAutoFit/>
          </a:bodyPr>
          <a:lstStyle>
            <a:lvl1pPr>
              <a:defRPr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rPr dirty="0"/>
              <a:t>S to B6</a:t>
            </a:r>
            <a:endParaRPr lang="en-US" dirty="0"/>
          </a:p>
        </p:txBody>
      </p:sp>
      <p:grpSp>
        <p:nvGrpSpPr>
          <p:cNvPr id="2247" name="타원 28"/>
          <p:cNvGrpSpPr/>
          <p:nvPr/>
        </p:nvGrpSpPr>
        <p:grpSpPr>
          <a:xfrm>
            <a:off x="1990544" y="819424"/>
            <a:ext cx="302401" cy="302401"/>
            <a:chOff x="0" y="0"/>
            <a:chExt cx="302400" cy="302400"/>
          </a:xfrm>
        </p:grpSpPr>
        <p:sp>
          <p:nvSpPr>
            <p:cNvPr id="2245" name="원"/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246" name="1"/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aphicFrame>
        <p:nvGraphicFramePr>
          <p:cNvPr id="2250" name="표"/>
          <p:cNvGraphicFramePr/>
          <p:nvPr/>
        </p:nvGraphicFramePr>
        <p:xfrm>
          <a:off x="5388604" y="2154652"/>
          <a:ext cx="3310445" cy="50400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 dirty="0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rPr dirty="0" err="1"/>
                        <a:t>클릭</a:t>
                      </a:r>
                      <a:r>
                        <a:rPr dirty="0"/>
                        <a:t> 시 탭 </a:t>
                      </a:r>
                      <a:r>
                        <a:rPr dirty="0" err="1"/>
                        <a:t>이동</a:t>
                      </a: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4762683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25" name="Common"/>
          <p:cNvSpPr txBox="1"/>
          <p:nvPr/>
        </p:nvSpPr>
        <p:spPr>
          <a:xfrm>
            <a:off x="232208" y="396764"/>
            <a:ext cx="1738268" cy="40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rPr dirty="0"/>
              <a:t>Upgrade - Main</a:t>
            </a:r>
          </a:p>
        </p:txBody>
      </p:sp>
      <p:sp>
        <p:nvSpPr>
          <p:cNvPr id="2239" name="직사각형 23"/>
          <p:cNvSpPr/>
          <p:nvPr/>
        </p:nvSpPr>
        <p:spPr>
          <a:xfrm>
            <a:off x="5346700" y="866295"/>
            <a:ext cx="571500" cy="20865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 algn="ctr">
              <a:defRPr sz="12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CASE</a:t>
            </a:r>
          </a:p>
        </p:txBody>
      </p:sp>
      <p:sp>
        <p:nvSpPr>
          <p:cNvPr id="2240" name="직사각형 26"/>
          <p:cNvSpPr/>
          <p:nvPr/>
        </p:nvSpPr>
        <p:spPr>
          <a:xfrm>
            <a:off x="5346700" y="1182022"/>
            <a:ext cx="2641600" cy="4712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>
              <a:defRPr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rPr dirty="0"/>
              <a:t>B,Q to B6</a:t>
            </a:r>
          </a:p>
        </p:txBody>
      </p:sp>
      <p:sp>
        <p:nvSpPr>
          <p:cNvPr id="2242" name="직사각형 24"/>
          <p:cNvSpPr/>
          <p:nvPr/>
        </p:nvSpPr>
        <p:spPr>
          <a:xfrm>
            <a:off x="5346700" y="1670970"/>
            <a:ext cx="2311400" cy="4712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>
              <a:defRPr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rPr dirty="0"/>
              <a:t>B,Q to Q6</a:t>
            </a:r>
          </a:p>
        </p:txBody>
      </p:sp>
      <p:sp>
        <p:nvSpPr>
          <p:cNvPr id="2243" name="직사각형 25"/>
          <p:cNvSpPr/>
          <p:nvPr/>
        </p:nvSpPr>
        <p:spPr>
          <a:xfrm>
            <a:off x="5346700" y="2169828"/>
            <a:ext cx="2311400" cy="4712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>
              <a:defRPr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rPr dirty="0"/>
              <a:t>S to Q6</a:t>
            </a:r>
          </a:p>
        </p:txBody>
      </p:sp>
      <p:graphicFrame>
        <p:nvGraphicFramePr>
          <p:cNvPr id="2250" name="표"/>
          <p:cNvGraphicFramePr/>
          <p:nvPr>
            <p:extLst>
              <p:ext uri="{D42A27DB-BD31-4B8C-83A1-F6EECF244321}">
                <p14:modId xmlns:p14="http://schemas.microsoft.com/office/powerpoint/2010/main" val="3925609549"/>
              </p:ext>
            </p:extLst>
          </p:nvPr>
        </p:nvGraphicFramePr>
        <p:xfrm>
          <a:off x="5388604" y="4259246"/>
          <a:ext cx="3310445" cy="151200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탭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lang="en-US" sz="1000" b="1" dirty="0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  <a:endParaRPr sz="1000" b="1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</a:t>
                      </a:r>
                      <a:r>
                        <a:rPr sz="10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시 </a:t>
                      </a:r>
                      <a:r>
                        <a:rPr sz="10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첫번째</a:t>
                      </a:r>
                      <a:r>
                        <a:rPr sz="10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sz="10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캐러셀로</a:t>
                      </a:r>
                      <a:r>
                        <a:rPr sz="10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sz="10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이동</a:t>
                      </a:r>
                      <a:endParaRPr sz="1000" dirty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lang="en-US" sz="1000" b="1" dirty="0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  <a:endParaRPr sz="1000" b="1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</a:t>
                      </a:r>
                      <a:r>
                        <a:rPr sz="10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시 </a:t>
                      </a:r>
                      <a:r>
                        <a:rPr sz="10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두번째</a:t>
                      </a:r>
                      <a:r>
                        <a:rPr sz="10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sz="10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캐러셀로</a:t>
                      </a:r>
                      <a:r>
                        <a:rPr sz="10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sz="10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이동</a:t>
                      </a:r>
                      <a:endParaRPr sz="1000" dirty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5" name="표 62">
            <a:extLst>
              <a:ext uri="{FF2B5EF4-FFF2-40B4-BE49-F238E27FC236}">
                <a16:creationId xmlns:a16="http://schemas.microsoft.com/office/drawing/2014/main" id="{1096DD31-05DD-426B-A564-6D24883884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1354181"/>
              </p:ext>
            </p:extLst>
          </p:nvPr>
        </p:nvGraphicFramePr>
        <p:xfrm>
          <a:off x="318462" y="7380182"/>
          <a:ext cx="9343229" cy="298349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8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tab – Performance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data-omni="galaxy-s25-ultra:compare:upgrade:slct:performance"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ga-la="galaxy-s25-ultra:compare:upgrade:slct:performance"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dot – AP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data-omni="galaxy-s25-ultra:compare:upgrade^ap:sldr-dots:$"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ga-la="galaxy-s25-ultra:compare:upgrade^ap:sldr-dots:$"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dot – Battery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data-omni="galaxy-s25-ultra:compare:upgrade^battery:sldr-dots:$"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ga-la="galaxy-s25-ultra:compare:upgrade^battery:sldr-dots:$"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pic>
        <p:nvPicPr>
          <p:cNvPr id="26" name="그림 2" descr="그림 2">
            <a:extLst>
              <a:ext uri="{FF2B5EF4-FFF2-40B4-BE49-F238E27FC236}">
                <a16:creationId xmlns:a16="http://schemas.microsoft.com/office/drawing/2014/main" id="{3D806B9B-B134-4DFE-9CD6-A7DE657FC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2" y="1128070"/>
            <a:ext cx="3039849" cy="60796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" name="타원 14">
            <a:extLst>
              <a:ext uri="{FF2B5EF4-FFF2-40B4-BE49-F238E27FC236}">
                <a16:creationId xmlns:a16="http://schemas.microsoft.com/office/drawing/2014/main" id="{DC7F7944-4D27-43E2-A2B6-116ED2CC1478}"/>
              </a:ext>
            </a:extLst>
          </p:cNvPr>
          <p:cNvGrpSpPr/>
          <p:nvPr/>
        </p:nvGrpSpPr>
        <p:grpSpPr>
          <a:xfrm>
            <a:off x="1070820" y="6544500"/>
            <a:ext cx="302401" cy="302401"/>
            <a:chOff x="0" y="0"/>
            <a:chExt cx="302400" cy="302400"/>
          </a:xfrm>
        </p:grpSpPr>
        <p:sp>
          <p:nvSpPr>
            <p:cNvPr id="28" name="원">
              <a:extLst>
                <a:ext uri="{FF2B5EF4-FFF2-40B4-BE49-F238E27FC236}">
                  <a16:creationId xmlns:a16="http://schemas.microsoft.com/office/drawing/2014/main" id="{BA4DC619-1061-41B3-83D1-0BB91009CE1D}"/>
                </a:ext>
              </a:extLst>
            </p:cNvPr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9" name="2">
              <a:extLst>
                <a:ext uri="{FF2B5EF4-FFF2-40B4-BE49-F238E27FC236}">
                  <a16:creationId xmlns:a16="http://schemas.microsoft.com/office/drawing/2014/main" id="{93553997-DD83-479E-8F6B-465534EF7A4E}"/>
                </a:ext>
              </a:extLst>
            </p:cNvPr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2</a:t>
              </a:r>
            </a:p>
          </p:txBody>
        </p:sp>
      </p:grpSp>
      <p:grpSp>
        <p:nvGrpSpPr>
          <p:cNvPr id="30" name="타원 16">
            <a:extLst>
              <a:ext uri="{FF2B5EF4-FFF2-40B4-BE49-F238E27FC236}">
                <a16:creationId xmlns:a16="http://schemas.microsoft.com/office/drawing/2014/main" id="{FA7B70E2-ADAD-4BE5-A628-D494F29A4D1F}"/>
              </a:ext>
            </a:extLst>
          </p:cNvPr>
          <p:cNvGrpSpPr/>
          <p:nvPr/>
        </p:nvGrpSpPr>
        <p:grpSpPr>
          <a:xfrm>
            <a:off x="2359671" y="6544499"/>
            <a:ext cx="302401" cy="302401"/>
            <a:chOff x="0" y="0"/>
            <a:chExt cx="302400" cy="302400"/>
          </a:xfrm>
        </p:grpSpPr>
        <p:sp>
          <p:nvSpPr>
            <p:cNvPr id="31" name="원">
              <a:extLst>
                <a:ext uri="{FF2B5EF4-FFF2-40B4-BE49-F238E27FC236}">
                  <a16:creationId xmlns:a16="http://schemas.microsoft.com/office/drawing/2014/main" id="{2529AC60-7F30-4E6E-AA79-4E36FD5243D0}"/>
                </a:ext>
              </a:extLst>
            </p:cNvPr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32" name="3">
              <a:extLst>
                <a:ext uri="{FF2B5EF4-FFF2-40B4-BE49-F238E27FC236}">
                  <a16:creationId xmlns:a16="http://schemas.microsoft.com/office/drawing/2014/main" id="{987BE15E-2815-41B1-8A07-0AD7C37976A0}"/>
                </a:ext>
              </a:extLst>
            </p:cNvPr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39" name="타원 28">
            <a:extLst>
              <a:ext uri="{FF2B5EF4-FFF2-40B4-BE49-F238E27FC236}">
                <a16:creationId xmlns:a16="http://schemas.microsoft.com/office/drawing/2014/main" id="{7D8A5A42-F760-43B2-AFC6-9BA5B2841CF2}"/>
              </a:ext>
            </a:extLst>
          </p:cNvPr>
          <p:cNvGrpSpPr/>
          <p:nvPr/>
        </p:nvGrpSpPr>
        <p:grpSpPr>
          <a:xfrm>
            <a:off x="1990544" y="819424"/>
            <a:ext cx="302401" cy="302401"/>
            <a:chOff x="0" y="0"/>
            <a:chExt cx="302400" cy="302400"/>
          </a:xfrm>
        </p:grpSpPr>
        <p:sp>
          <p:nvSpPr>
            <p:cNvPr id="40" name="원">
              <a:extLst>
                <a:ext uri="{FF2B5EF4-FFF2-40B4-BE49-F238E27FC236}">
                  <a16:creationId xmlns:a16="http://schemas.microsoft.com/office/drawing/2014/main" id="{8B365262-72D3-4258-88F0-E5FAA5CE9562}"/>
                </a:ext>
              </a:extLst>
            </p:cNvPr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41" name="1">
              <a:extLst>
                <a:ext uri="{FF2B5EF4-FFF2-40B4-BE49-F238E27FC236}">
                  <a16:creationId xmlns:a16="http://schemas.microsoft.com/office/drawing/2014/main" id="{BA2794C6-A3F7-4BDA-9066-AF4275BA4012}"/>
                </a:ext>
              </a:extLst>
            </p:cNvPr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" descr="그림 2">
            <a:extLst>
              <a:ext uri="{FF2B5EF4-FFF2-40B4-BE49-F238E27FC236}">
                <a16:creationId xmlns:a16="http://schemas.microsoft.com/office/drawing/2014/main" id="{3D806B9B-B134-4DFE-9CD6-A7DE657FC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2" y="842119"/>
            <a:ext cx="3039849" cy="60796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그림 12" descr="그림 12">
            <a:extLst>
              <a:ext uri="{FF2B5EF4-FFF2-40B4-BE49-F238E27FC236}">
                <a16:creationId xmlns:a16="http://schemas.microsoft.com/office/drawing/2014/main" id="{6EFFE2E2-5E1D-43ED-94FD-74588B9DA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62" y="6593582"/>
            <a:ext cx="2940242" cy="1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2224" name="직선 연결선[R] 18"/>
          <p:cNvSpPr/>
          <p:nvPr/>
        </p:nvSpPr>
        <p:spPr>
          <a:xfrm>
            <a:off x="318462" y="337508"/>
            <a:ext cx="826905" cy="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25" name="Common"/>
          <p:cNvSpPr txBox="1"/>
          <p:nvPr/>
        </p:nvSpPr>
        <p:spPr>
          <a:xfrm>
            <a:off x="232208" y="396764"/>
            <a:ext cx="1738268" cy="40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6" tIns="91436" rIns="91436" bIns="91436">
            <a:spAutoFit/>
          </a:bodyPr>
          <a:lstStyle>
            <a:lvl1pPr defTabSz="1828800">
              <a:defRPr sz="1600"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</a:lstStyle>
          <a:p>
            <a:r>
              <a:t>Upgrade - Main</a:t>
            </a:r>
          </a:p>
        </p:txBody>
      </p:sp>
      <p:sp>
        <p:nvSpPr>
          <p:cNvPr id="2239" name="직사각형 23"/>
          <p:cNvSpPr/>
          <p:nvPr/>
        </p:nvSpPr>
        <p:spPr>
          <a:xfrm>
            <a:off x="5346700" y="866295"/>
            <a:ext cx="571500" cy="208659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429" tIns="15429" rIns="15429" bIns="15429" anchor="ctr">
            <a:spAutoFit/>
          </a:bodyPr>
          <a:lstStyle>
            <a:lvl1pPr algn="ctr">
              <a:defRPr sz="12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CASE</a:t>
            </a:r>
          </a:p>
        </p:txBody>
      </p:sp>
      <p:graphicFrame>
        <p:nvGraphicFramePr>
          <p:cNvPr id="2250" name="표"/>
          <p:cNvGraphicFramePr/>
          <p:nvPr/>
        </p:nvGraphicFramePr>
        <p:xfrm>
          <a:off x="5388604" y="4011134"/>
          <a:ext cx="3310445" cy="302400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클릭 시 탭 이동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 시 영상 재생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</a:t>
                      </a:r>
                      <a:r>
                        <a:rPr sz="10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시 </a:t>
                      </a:r>
                      <a:r>
                        <a:rPr sz="10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영상</a:t>
                      </a:r>
                      <a:r>
                        <a:rPr sz="10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sz="10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멈춤</a:t>
                      </a:r>
                      <a:endParaRPr sz="1000" dirty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</a:t>
                      </a:r>
                      <a:r>
                        <a:rPr sz="10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시 </a:t>
                      </a:r>
                      <a:r>
                        <a:rPr sz="10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첫번째</a:t>
                      </a:r>
                      <a:r>
                        <a:rPr sz="10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sz="10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캐러셀로</a:t>
                      </a:r>
                      <a:r>
                        <a:rPr sz="10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sz="10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이동</a:t>
                      </a:r>
                      <a:endParaRPr sz="1000" dirty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sz="1000" b="1" dirty="0">
                          <a:solidFill>
                            <a:srgbClr val="FFFFFF"/>
                          </a:solidFill>
                          <a:sym typeface="맑은 고딕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</a:t>
                      </a:r>
                      <a:r>
                        <a:rPr sz="10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시 </a:t>
                      </a:r>
                      <a:r>
                        <a:rPr sz="10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두번째</a:t>
                      </a:r>
                      <a:r>
                        <a:rPr sz="10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sz="10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캐러셀로</a:t>
                      </a:r>
                      <a:r>
                        <a:rPr sz="10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sz="10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이동</a:t>
                      </a:r>
                      <a:endParaRPr sz="1000" dirty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defTabSz="1828800"/>
                      <a:r>
                        <a:rPr lang="en-US" sz="1000" b="1" dirty="0">
                          <a:solidFill>
                            <a:srgbClr val="FFFFFF"/>
                          </a:solidFill>
                          <a:sym typeface="맑은 고딕"/>
                        </a:rPr>
                        <a:t>6</a:t>
                      </a:r>
                      <a:endParaRPr sz="1000" b="1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클릭</a:t>
                      </a:r>
                      <a:r>
                        <a:rPr sz="10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시 </a:t>
                      </a:r>
                      <a:r>
                        <a:rPr lang="ko-KR" altLang="en-US" sz="10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세</a:t>
                      </a:r>
                      <a:r>
                        <a:rPr sz="10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번째</a:t>
                      </a:r>
                      <a:r>
                        <a:rPr sz="10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sz="10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캐러셀로</a:t>
                      </a:r>
                      <a:r>
                        <a:rPr sz="10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sz="10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이동</a:t>
                      </a:r>
                      <a:endParaRPr sz="1000" dirty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662022"/>
                  </a:ext>
                </a:extLst>
              </a:tr>
            </a:tbl>
          </a:graphicData>
        </a:graphic>
      </p:graphicFrame>
      <p:graphicFrame>
        <p:nvGraphicFramePr>
          <p:cNvPr id="25" name="표 62">
            <a:extLst>
              <a:ext uri="{FF2B5EF4-FFF2-40B4-BE49-F238E27FC236}">
                <a16:creationId xmlns:a16="http://schemas.microsoft.com/office/drawing/2014/main" id="{1096DD31-05DD-426B-A564-6D24883884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2630987"/>
              </p:ext>
            </p:extLst>
          </p:nvPr>
        </p:nvGraphicFramePr>
        <p:xfrm>
          <a:off x="318462" y="7153278"/>
          <a:ext cx="9343229" cy="583089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8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440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No.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sym typeface="맑은 고딕"/>
                        </a:rPr>
                        <a:t>　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Tagging Source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tab – Performance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data-omni="galaxy-s25-ultra:compare:upgrade:slct:performance"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ga-la="galaxy-s25-ultra:compare:upgrade:slct:performance"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play –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Batter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70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kumimoji="0" lang="en-US" altLang="ko-KR" sz="1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data-omni="galaxy-s25-ultra:compare:upgrade^performance^ap:movi-pause:main-movie"</a:t>
                      </a:r>
                      <a:endParaRPr sz="1000" dirty="0">
                        <a:solidFill>
                          <a:srgbClr val="FF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kumimoji="0" lang="en-US" altLang="ko-KR" sz="1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data-omni="galaxy-s25-ultra:compare:upgrade^performance^ap:movi-pause:main-movie"</a:t>
                      </a:r>
                      <a:endParaRPr sz="1000" dirty="0">
                        <a:solidFill>
                          <a:srgbClr val="FF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pause – 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Batter</a:t>
                      </a:r>
                      <a:endParaRPr sz="1000" b="1" dirty="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kumimoji="0" lang="en-US" altLang="ko-KR" sz="1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data-omni="galaxy-s25-ultra:compare:upgrade^performance^ap:movi-pause:main-movie"</a:t>
                      </a:r>
                      <a:endParaRPr sz="1000" dirty="0">
                        <a:solidFill>
                          <a:srgbClr val="FF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data-omni-type="</a:t>
                      </a:r>
                      <a:r>
                        <a:rPr kumimoji="0" lang="en-US" altLang="ko-KR" sz="1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microsite_contentinter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data-omni="galaxy-s25-ultra:compare:upgrade^performance^ap:movi-pause:main-movie"</a:t>
                      </a:r>
                      <a:endParaRPr sz="1000" dirty="0">
                        <a:solidFill>
                          <a:srgbClr val="FF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dot – AP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data-omni-type="microsite_gallery" data-omni="galaxy-s25-ultra:compare:upgrade^ap:sldr-dots:$"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1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ga-la="galaxy-s25-ultra:compare:upgrade^ap:sldr-dots:$"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dot – Battery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microsite_gallery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data-omni="galaxy-s25-ultra:compare:upgrade^battery:sldr-dots:$"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ga-la="galaxy-s25-ultra:compare:upgrade^battery:sldr-dots:$"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lang="en-US" dirty="0"/>
                        <a:t>6</a:t>
                      </a: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 dirty="0"/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b="1" dirty="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to dot – Display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65629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data-omni-type="</a:t>
                      </a:r>
                      <a:r>
                        <a:rPr sz="1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microsite_gallery</a:t>
                      </a:r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data-omni="galaxy-s25-ultra:compare:upgrade^display:sldr-dots:$"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950406"/>
                  </a:ext>
                </a:extLst>
              </a:tr>
              <a:tr h="296228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endParaRPr/>
                    </a:p>
                  </a:txBody>
                  <a:tcPr marL="7620" marR="7620" marT="7620" marB="762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</a:t>
                      </a:r>
                    </a:p>
                  </a:txBody>
                  <a:tcPr marL="7620" marR="7620" marT="7620" marB="762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ga-ca="gallery" ga-ac="feature gallery" ga-la="galaxy-s25-ultra:compare:upgrade^display:sldr-dots:$"</a:t>
                      </a:r>
                    </a:p>
                  </a:txBody>
                  <a:tcPr marL="9525" marR="9525" marT="9525" marB="9525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5B9BD5"/>
                      </a:solidFill>
                    </a:lnT>
                    <a:lnB w="6350">
                      <a:solidFill>
                        <a:srgbClr val="5B9BD5"/>
                      </a:solidFill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293357"/>
                  </a:ext>
                </a:extLst>
              </a:tr>
            </a:tbl>
          </a:graphicData>
        </a:graphic>
      </p:graphicFrame>
      <p:grpSp>
        <p:nvGrpSpPr>
          <p:cNvPr id="27" name="타원 14">
            <a:extLst>
              <a:ext uri="{FF2B5EF4-FFF2-40B4-BE49-F238E27FC236}">
                <a16:creationId xmlns:a16="http://schemas.microsoft.com/office/drawing/2014/main" id="{DC7F7944-4D27-43E2-A2B6-116ED2CC1478}"/>
              </a:ext>
            </a:extLst>
          </p:cNvPr>
          <p:cNvGrpSpPr/>
          <p:nvPr/>
        </p:nvGrpSpPr>
        <p:grpSpPr>
          <a:xfrm>
            <a:off x="2510677" y="5348119"/>
            <a:ext cx="302401" cy="302401"/>
            <a:chOff x="0" y="0"/>
            <a:chExt cx="302400" cy="302400"/>
          </a:xfrm>
        </p:grpSpPr>
        <p:sp>
          <p:nvSpPr>
            <p:cNvPr id="28" name="원">
              <a:extLst>
                <a:ext uri="{FF2B5EF4-FFF2-40B4-BE49-F238E27FC236}">
                  <a16:creationId xmlns:a16="http://schemas.microsoft.com/office/drawing/2014/main" id="{BA4DC619-1061-41B3-83D1-0BB91009CE1D}"/>
                </a:ext>
              </a:extLst>
            </p:cNvPr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9" name="2">
              <a:extLst>
                <a:ext uri="{FF2B5EF4-FFF2-40B4-BE49-F238E27FC236}">
                  <a16:creationId xmlns:a16="http://schemas.microsoft.com/office/drawing/2014/main" id="{93553997-DD83-479E-8F6B-465534EF7A4E}"/>
                </a:ext>
              </a:extLst>
            </p:cNvPr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30" name="타원 16">
            <a:extLst>
              <a:ext uri="{FF2B5EF4-FFF2-40B4-BE49-F238E27FC236}">
                <a16:creationId xmlns:a16="http://schemas.microsoft.com/office/drawing/2014/main" id="{FA7B70E2-ADAD-4BE5-A628-D494F29A4D1F}"/>
              </a:ext>
            </a:extLst>
          </p:cNvPr>
          <p:cNvGrpSpPr/>
          <p:nvPr/>
        </p:nvGrpSpPr>
        <p:grpSpPr>
          <a:xfrm>
            <a:off x="2893990" y="5353464"/>
            <a:ext cx="302401" cy="302401"/>
            <a:chOff x="0" y="0"/>
            <a:chExt cx="302400" cy="302400"/>
          </a:xfrm>
        </p:grpSpPr>
        <p:sp>
          <p:nvSpPr>
            <p:cNvPr id="31" name="원">
              <a:extLst>
                <a:ext uri="{FF2B5EF4-FFF2-40B4-BE49-F238E27FC236}">
                  <a16:creationId xmlns:a16="http://schemas.microsoft.com/office/drawing/2014/main" id="{2529AC60-7F30-4E6E-AA79-4E36FD5243D0}"/>
                </a:ext>
              </a:extLst>
            </p:cNvPr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32" name="3">
              <a:extLst>
                <a:ext uri="{FF2B5EF4-FFF2-40B4-BE49-F238E27FC236}">
                  <a16:creationId xmlns:a16="http://schemas.microsoft.com/office/drawing/2014/main" id="{987BE15E-2815-41B1-8A07-0AD7C37976A0}"/>
                </a:ext>
              </a:extLst>
            </p:cNvPr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39" name="타원 28">
            <a:extLst>
              <a:ext uri="{FF2B5EF4-FFF2-40B4-BE49-F238E27FC236}">
                <a16:creationId xmlns:a16="http://schemas.microsoft.com/office/drawing/2014/main" id="{7D8A5A42-F760-43B2-AFC6-9BA5B2841CF2}"/>
              </a:ext>
            </a:extLst>
          </p:cNvPr>
          <p:cNvGrpSpPr/>
          <p:nvPr/>
        </p:nvGrpSpPr>
        <p:grpSpPr>
          <a:xfrm>
            <a:off x="1990544" y="819424"/>
            <a:ext cx="302401" cy="302401"/>
            <a:chOff x="0" y="0"/>
            <a:chExt cx="302400" cy="302400"/>
          </a:xfrm>
        </p:grpSpPr>
        <p:sp>
          <p:nvSpPr>
            <p:cNvPr id="40" name="원">
              <a:extLst>
                <a:ext uri="{FF2B5EF4-FFF2-40B4-BE49-F238E27FC236}">
                  <a16:creationId xmlns:a16="http://schemas.microsoft.com/office/drawing/2014/main" id="{8B365262-72D3-4258-88F0-E5FAA5CE9562}"/>
                </a:ext>
              </a:extLst>
            </p:cNvPr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41" name="1">
              <a:extLst>
                <a:ext uri="{FF2B5EF4-FFF2-40B4-BE49-F238E27FC236}">
                  <a16:creationId xmlns:a16="http://schemas.microsoft.com/office/drawing/2014/main" id="{BA2794C6-A3F7-4BDA-9066-AF4275BA4012}"/>
                </a:ext>
              </a:extLst>
            </p:cNvPr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42" name="그림 29" descr="그림 29">
            <a:extLst>
              <a:ext uri="{FF2B5EF4-FFF2-40B4-BE49-F238E27FC236}">
                <a16:creationId xmlns:a16="http://schemas.microsoft.com/office/drawing/2014/main" id="{D727647D-0110-4F5D-B7FA-D629C8C88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225" y="5768665"/>
            <a:ext cx="284174" cy="271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그림 6" descr="그림 6">
            <a:extLst>
              <a:ext uri="{FF2B5EF4-FFF2-40B4-BE49-F238E27FC236}">
                <a16:creationId xmlns:a16="http://schemas.microsoft.com/office/drawing/2014/main" id="{4EA3EAC4-C30E-40AD-9828-BB8E95BDB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397" y="5752987"/>
            <a:ext cx="280963" cy="287497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직사각형 27">
            <a:extLst>
              <a:ext uri="{FF2B5EF4-FFF2-40B4-BE49-F238E27FC236}">
                <a16:creationId xmlns:a16="http://schemas.microsoft.com/office/drawing/2014/main" id="{7BAD3B3F-9710-42B2-9095-4E3B6E02E524}"/>
              </a:ext>
            </a:extLst>
          </p:cNvPr>
          <p:cNvSpPr/>
          <p:nvPr/>
        </p:nvSpPr>
        <p:spPr>
          <a:xfrm>
            <a:off x="5285797" y="1138611"/>
            <a:ext cx="3908482" cy="64671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5429" tIns="15429" rIns="15429" bIns="15429" anchor="ctr">
            <a:spAutoFit/>
          </a:bodyPr>
          <a:lstStyle>
            <a:lvl1pPr>
              <a:defRPr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r>
              <a:rPr sz="2000" dirty="0"/>
              <a:t>B,Q to S24 FE</a:t>
            </a:r>
            <a:br>
              <a:rPr lang="en-US" sz="2000" dirty="0"/>
            </a:br>
            <a:r>
              <a:rPr lang="en-US" sz="2000" dirty="0"/>
              <a:t>S to S24 FE</a:t>
            </a:r>
            <a:endParaRPr sz="2000" dirty="0"/>
          </a:p>
        </p:txBody>
      </p:sp>
      <p:grpSp>
        <p:nvGrpSpPr>
          <p:cNvPr id="46" name="타원 17">
            <a:extLst>
              <a:ext uri="{FF2B5EF4-FFF2-40B4-BE49-F238E27FC236}">
                <a16:creationId xmlns:a16="http://schemas.microsoft.com/office/drawing/2014/main" id="{F5766C0A-A32C-48D8-A977-760DBFA10DA6}"/>
              </a:ext>
            </a:extLst>
          </p:cNvPr>
          <p:cNvGrpSpPr/>
          <p:nvPr/>
        </p:nvGrpSpPr>
        <p:grpSpPr>
          <a:xfrm>
            <a:off x="826637" y="6191004"/>
            <a:ext cx="302401" cy="302402"/>
            <a:chOff x="0" y="0"/>
            <a:chExt cx="302400" cy="302400"/>
          </a:xfrm>
        </p:grpSpPr>
        <p:sp>
          <p:nvSpPr>
            <p:cNvPr id="47" name="원">
              <a:extLst>
                <a:ext uri="{FF2B5EF4-FFF2-40B4-BE49-F238E27FC236}">
                  <a16:creationId xmlns:a16="http://schemas.microsoft.com/office/drawing/2014/main" id="{F3E1FBBD-5ECB-4DDF-8DD1-24056C6F665A}"/>
                </a:ext>
              </a:extLst>
            </p:cNvPr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48" name="4">
              <a:extLst>
                <a:ext uri="{FF2B5EF4-FFF2-40B4-BE49-F238E27FC236}">
                  <a16:creationId xmlns:a16="http://schemas.microsoft.com/office/drawing/2014/main" id="{E3FD354F-A199-4A67-94DA-C2AC5FF8DA05}"/>
                </a:ext>
              </a:extLst>
            </p:cNvPr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rPr dirty="0"/>
                <a:t>4</a:t>
              </a:r>
            </a:p>
          </p:txBody>
        </p:sp>
      </p:grpSp>
      <p:grpSp>
        <p:nvGrpSpPr>
          <p:cNvPr id="49" name="타원 20">
            <a:extLst>
              <a:ext uri="{FF2B5EF4-FFF2-40B4-BE49-F238E27FC236}">
                <a16:creationId xmlns:a16="http://schemas.microsoft.com/office/drawing/2014/main" id="{6B08B892-9ED3-4C33-A182-F62416B0FF45}"/>
              </a:ext>
            </a:extLst>
          </p:cNvPr>
          <p:cNvGrpSpPr/>
          <p:nvPr/>
        </p:nvGrpSpPr>
        <p:grpSpPr>
          <a:xfrm>
            <a:off x="1631145" y="6187230"/>
            <a:ext cx="302401" cy="302401"/>
            <a:chOff x="0" y="0"/>
            <a:chExt cx="302400" cy="302400"/>
          </a:xfrm>
        </p:grpSpPr>
        <p:sp>
          <p:nvSpPr>
            <p:cNvPr id="50" name="원">
              <a:extLst>
                <a:ext uri="{FF2B5EF4-FFF2-40B4-BE49-F238E27FC236}">
                  <a16:creationId xmlns:a16="http://schemas.microsoft.com/office/drawing/2014/main" id="{CE70391D-AD50-4CDF-AB51-4FD2D83EE743}"/>
                </a:ext>
              </a:extLst>
            </p:cNvPr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51" name="5">
              <a:extLst>
                <a:ext uri="{FF2B5EF4-FFF2-40B4-BE49-F238E27FC236}">
                  <a16:creationId xmlns:a16="http://schemas.microsoft.com/office/drawing/2014/main" id="{888C1D6B-EC4E-411D-909B-CD0E41095BD9}"/>
                </a:ext>
              </a:extLst>
            </p:cNvPr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52" name="타원 23">
            <a:extLst>
              <a:ext uri="{FF2B5EF4-FFF2-40B4-BE49-F238E27FC236}">
                <a16:creationId xmlns:a16="http://schemas.microsoft.com/office/drawing/2014/main" id="{7E47EB99-779C-44AF-9CCA-7E6116CFA6AB}"/>
              </a:ext>
            </a:extLst>
          </p:cNvPr>
          <p:cNvGrpSpPr/>
          <p:nvPr/>
        </p:nvGrpSpPr>
        <p:grpSpPr>
          <a:xfrm>
            <a:off x="2403745" y="6187230"/>
            <a:ext cx="302401" cy="302401"/>
            <a:chOff x="0" y="0"/>
            <a:chExt cx="302400" cy="302400"/>
          </a:xfrm>
        </p:grpSpPr>
        <p:sp>
          <p:nvSpPr>
            <p:cNvPr id="53" name="원">
              <a:extLst>
                <a:ext uri="{FF2B5EF4-FFF2-40B4-BE49-F238E27FC236}">
                  <a16:creationId xmlns:a16="http://schemas.microsoft.com/office/drawing/2014/main" id="{023D9CED-3931-49B5-A585-0EDB7783EDB3}"/>
                </a:ext>
              </a:extLst>
            </p:cNvPr>
            <p:cNvSpPr/>
            <p:nvPr/>
          </p:nvSpPr>
          <p:spPr>
            <a:xfrm>
              <a:off x="-1" y="-1"/>
              <a:ext cx="302402" cy="30240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15429" tIns="15429" rIns="15429" bIns="15429" numCol="1" anchor="ctr">
              <a:noAutofit/>
            </a:bodyPr>
            <a:lstStyle/>
            <a:p>
              <a: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54" name="6">
              <a:extLst>
                <a:ext uri="{FF2B5EF4-FFF2-40B4-BE49-F238E27FC236}">
                  <a16:creationId xmlns:a16="http://schemas.microsoft.com/office/drawing/2014/main" id="{9DFDD1B8-6F78-43EB-92A9-B72D253B9497}"/>
                </a:ext>
              </a:extLst>
            </p:cNvPr>
            <p:cNvSpPr txBox="1"/>
            <p:nvPr/>
          </p:nvSpPr>
          <p:spPr>
            <a:xfrm>
              <a:off x="87700" y="59570"/>
              <a:ext cx="127001" cy="18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29" tIns="15429" rIns="15429" bIns="15429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528018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15429" tIns="15429" rIns="15429" bIns="15429" numCol="1" spcCol="38100" rtlCol="0" anchor="ctr">
        <a:spAutoFit/>
      </a:bodyPr>
      <a:lstStyle>
        <a:defPPr marL="0" marR="0" indent="0" algn="l" defTabSz="173397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5429" tIns="15429" rIns="15429" bIns="15429" numCol="1" spcCol="38100" rtlCol="0" anchor="t">
        <a:spAutoFit/>
      </a:bodyPr>
      <a:lstStyle>
        <a:defPPr marL="0" marR="0" indent="0" algn="l" defTabSz="173397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15429" tIns="15429" rIns="15429" bIns="15429" numCol="1" spcCol="38100" rtlCol="0" anchor="ctr">
        <a:spAutoFit/>
      </a:bodyPr>
      <a:lstStyle>
        <a:defPPr marL="0" marR="0" indent="0" algn="l" defTabSz="173397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5429" tIns="15429" rIns="15429" bIns="15429" numCol="1" spcCol="38100" rtlCol="0" anchor="t">
        <a:spAutoFit/>
      </a:bodyPr>
      <a:lstStyle>
        <a:defPPr marL="0" marR="0" indent="0" algn="l" defTabSz="173397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1575</TotalTime>
  <Words>28164</Words>
  <Application>Microsoft Office PowerPoint</Application>
  <PresentationFormat>사용자 지정</PresentationFormat>
  <Paragraphs>4779</Paragraphs>
  <Slides>111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111</vt:i4>
      </vt:variant>
    </vt:vector>
  </HeadingPairs>
  <TitlesOfParts>
    <vt:vector size="118" baseType="lpstr">
      <vt:lpstr>Helvetica Neue</vt:lpstr>
      <vt:lpstr>Helvetica Neue Light</vt:lpstr>
      <vt:lpstr>Helvetica Neue Medium</vt:lpstr>
      <vt:lpstr>Helvetica Neue Thin</vt:lpstr>
      <vt:lpstr>맑은 고딕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hivelab</dc:creator>
  <cp:lastModifiedBy>Yunseok Lee</cp:lastModifiedBy>
  <cp:revision>129</cp:revision>
  <dcterms:modified xsi:type="dcterms:W3CDTF">2025-07-21T06:52:38Z</dcterms:modified>
</cp:coreProperties>
</file>